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1" r:id="rId2"/>
  </p:sldMasterIdLst>
  <p:notesMasterIdLst>
    <p:notesMasterId r:id="rId10"/>
  </p:notesMasterIdLst>
  <p:handoutMasterIdLst>
    <p:handoutMasterId r:id="rId11"/>
  </p:handoutMasterIdLst>
  <p:sldIdLst>
    <p:sldId id="426" r:id="rId3"/>
    <p:sldId id="396" r:id="rId4"/>
    <p:sldId id="377" r:id="rId5"/>
    <p:sldId id="378" r:id="rId6"/>
    <p:sldId id="379" r:id="rId7"/>
    <p:sldId id="381" r:id="rId8"/>
    <p:sldId id="382" r:id="rId9"/>
  </p:sldIdLst>
  <p:sldSz cx="9144000" cy="6858000" type="screen4x3"/>
  <p:notesSz cx="6797675" cy="9926638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ilóczki Erika" initials="HE" lastIdx="1" clrIdx="0">
    <p:extLst>
      <p:ext uri="{19B8F6BF-5375-455C-9EA6-DF929625EA0E}">
        <p15:presenceInfo xmlns:p15="http://schemas.microsoft.com/office/powerpoint/2012/main" userId="S-1-5-21-1019952561-2078092663-782984527-2462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A37"/>
    <a:srgbClr val="339966"/>
    <a:srgbClr val="339933"/>
    <a:srgbClr val="501C42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70" autoAdjust="0"/>
    <p:restoredTop sz="94364" autoAdjust="0"/>
  </p:normalViewPr>
  <p:slideViewPr>
    <p:cSldViewPr snapToGrid="0">
      <p:cViewPr varScale="1">
        <p:scale>
          <a:sx n="84" d="100"/>
          <a:sy n="84" d="100"/>
        </p:scale>
        <p:origin x="1315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F8F96D-2E4F-444F-8AAD-EEE5A7F61012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7B839993-805D-4F25-88F0-177190320937}">
      <dgm:prSet phldrT="[Szöveg]" custT="1"/>
      <dgm:spPr/>
      <dgm:t>
        <a:bodyPr/>
        <a:lstStyle/>
        <a:p>
          <a:r>
            <a:rPr lang="hu-HU" sz="2000" dirty="0" smtClean="0"/>
            <a:t>Adott szakon végezve mennyi idő alatt tudok elhelyezkedni?</a:t>
          </a:r>
          <a:endParaRPr lang="hu-HU" sz="2000" dirty="0"/>
        </a:p>
      </dgm:t>
    </dgm:pt>
    <dgm:pt modelId="{74E83107-2FFF-4AD2-BDD1-A3254A0BA0D2}" type="parTrans" cxnId="{9C453CCE-F4C6-41D2-9C91-FA1B6CD17E13}">
      <dgm:prSet/>
      <dgm:spPr/>
      <dgm:t>
        <a:bodyPr/>
        <a:lstStyle/>
        <a:p>
          <a:endParaRPr lang="hu-HU"/>
        </a:p>
      </dgm:t>
    </dgm:pt>
    <dgm:pt modelId="{4267ABA4-3C7F-4566-9474-E945C81D209F}" type="sibTrans" cxnId="{9C453CCE-F4C6-41D2-9C91-FA1B6CD17E13}">
      <dgm:prSet/>
      <dgm:spPr/>
      <dgm:t>
        <a:bodyPr/>
        <a:lstStyle/>
        <a:p>
          <a:endParaRPr lang="hu-HU"/>
        </a:p>
      </dgm:t>
    </dgm:pt>
    <dgm:pt modelId="{DE9FAD7A-0464-4965-8258-25E26C72B959}">
      <dgm:prSet phldrT="[Szöveg]" custT="1"/>
      <dgm:spPr/>
      <dgm:t>
        <a:bodyPr/>
        <a:lstStyle/>
        <a:p>
          <a:pPr marL="357188" indent="-174625"/>
          <a:r>
            <a:rPr lang="hu-HU" sz="1700" dirty="0" smtClean="0"/>
            <a:t>   </a:t>
          </a:r>
          <a:r>
            <a:rPr lang="hu-HU" sz="2000" dirty="0" smtClean="0"/>
            <a:t>Diplomás munkakörben    tudok elhelyezkedni?</a:t>
          </a:r>
          <a:endParaRPr lang="hu-HU" sz="2000" dirty="0"/>
        </a:p>
      </dgm:t>
    </dgm:pt>
    <dgm:pt modelId="{776E902C-39C5-4737-A150-16771300CB66}" type="parTrans" cxnId="{4F8145A6-6F54-4436-8ED8-1AE47E1F1C04}">
      <dgm:prSet/>
      <dgm:spPr/>
      <dgm:t>
        <a:bodyPr/>
        <a:lstStyle/>
        <a:p>
          <a:endParaRPr lang="hu-HU"/>
        </a:p>
      </dgm:t>
    </dgm:pt>
    <dgm:pt modelId="{5684E753-82CB-46AD-BBEA-0201F29FCB9A}" type="sibTrans" cxnId="{4F8145A6-6F54-4436-8ED8-1AE47E1F1C04}">
      <dgm:prSet/>
      <dgm:spPr/>
      <dgm:t>
        <a:bodyPr/>
        <a:lstStyle/>
        <a:p>
          <a:endParaRPr lang="hu-HU"/>
        </a:p>
      </dgm:t>
    </dgm:pt>
    <dgm:pt modelId="{8487681F-8A3A-4581-A269-AEF17DD738E4}">
      <dgm:prSet phldrT="[Szöveg]" custT="1"/>
      <dgm:spPr/>
      <dgm:t>
        <a:bodyPr/>
        <a:lstStyle/>
        <a:p>
          <a:r>
            <a:rPr lang="hu-HU" sz="2000" dirty="0" smtClean="0"/>
            <a:t>Milyen munkakörökben helyezkednek el leggyakrabban a szakon végzettek?</a:t>
          </a:r>
          <a:endParaRPr lang="hu-HU" sz="2000" dirty="0"/>
        </a:p>
      </dgm:t>
    </dgm:pt>
    <dgm:pt modelId="{B7D0B10D-485B-4027-9822-7E91DB0A0412}" type="parTrans" cxnId="{7050ABFA-82D6-484D-AEA5-C0B2BC89C793}">
      <dgm:prSet/>
      <dgm:spPr/>
      <dgm:t>
        <a:bodyPr/>
        <a:lstStyle/>
        <a:p>
          <a:endParaRPr lang="hu-HU"/>
        </a:p>
      </dgm:t>
    </dgm:pt>
    <dgm:pt modelId="{0B3F3B17-0E35-4B0C-A7AA-D5174FF3EEDE}" type="sibTrans" cxnId="{7050ABFA-82D6-484D-AEA5-C0B2BC89C793}">
      <dgm:prSet/>
      <dgm:spPr/>
      <dgm:t>
        <a:bodyPr/>
        <a:lstStyle/>
        <a:p>
          <a:endParaRPr lang="hu-HU"/>
        </a:p>
      </dgm:t>
    </dgm:pt>
    <dgm:pt modelId="{C4BF44F8-839C-4382-AD78-08A1EDF832C7}">
      <dgm:prSet phldrT="[Szöveg]" custT="1"/>
      <dgm:spPr/>
      <dgm:t>
        <a:bodyPr/>
        <a:lstStyle/>
        <a:p>
          <a:pPr marL="92075" indent="-92075"/>
          <a:r>
            <a:rPr lang="hu-HU" sz="1700" dirty="0" smtClean="0"/>
            <a:t>  </a:t>
          </a:r>
          <a:r>
            <a:rPr lang="hu-HU" sz="2000" dirty="0" smtClean="0"/>
            <a:t>Milyen átlagbérre  számíthatok </a:t>
          </a:r>
          <a:r>
            <a:rPr lang="hu-HU" sz="2000" smtClean="0"/>
            <a:t>adott szakon  végezve</a:t>
          </a:r>
          <a:r>
            <a:rPr lang="hu-HU" sz="2000" dirty="0" smtClean="0"/>
            <a:t>?</a:t>
          </a:r>
          <a:endParaRPr lang="hu-HU" sz="2000" dirty="0"/>
        </a:p>
      </dgm:t>
    </dgm:pt>
    <dgm:pt modelId="{F5B0F594-8202-48F6-9C6B-11E279FE6582}" type="parTrans" cxnId="{81D13032-859C-4E4B-8837-36B5B5CE38C2}">
      <dgm:prSet/>
      <dgm:spPr/>
      <dgm:t>
        <a:bodyPr/>
        <a:lstStyle/>
        <a:p>
          <a:endParaRPr lang="hu-HU"/>
        </a:p>
      </dgm:t>
    </dgm:pt>
    <dgm:pt modelId="{387F82FB-A2E3-4B50-80B7-5B521088CCA3}" type="sibTrans" cxnId="{81D13032-859C-4E4B-8837-36B5B5CE38C2}">
      <dgm:prSet/>
      <dgm:spPr/>
      <dgm:t>
        <a:bodyPr/>
        <a:lstStyle/>
        <a:p>
          <a:endParaRPr lang="hu-HU"/>
        </a:p>
      </dgm:t>
    </dgm:pt>
    <dgm:pt modelId="{C1C7F738-BCD2-4D6E-B7C0-839B52CB9583}">
      <dgm:prSet phldrT="[Szöveg]" custT="1"/>
      <dgm:spPr/>
      <dgm:t>
        <a:bodyPr/>
        <a:lstStyle/>
        <a:p>
          <a:r>
            <a:rPr lang="hu-HU" sz="2000" dirty="0" smtClean="0"/>
            <a:t>Milyen arányban lehet verseny- vagy  közszférában elhelyezkedni?</a:t>
          </a:r>
          <a:endParaRPr lang="hu-HU" sz="2000" dirty="0"/>
        </a:p>
      </dgm:t>
    </dgm:pt>
    <dgm:pt modelId="{EB50FCB5-9618-44BD-9341-41921C4DC2CE}" type="parTrans" cxnId="{95D72FD8-BBBD-4E63-9C68-0F371AD6A648}">
      <dgm:prSet/>
      <dgm:spPr/>
      <dgm:t>
        <a:bodyPr/>
        <a:lstStyle/>
        <a:p>
          <a:endParaRPr lang="hu-HU"/>
        </a:p>
      </dgm:t>
    </dgm:pt>
    <dgm:pt modelId="{62A98BDD-A508-4ABC-8DA4-5BDE794697CD}" type="sibTrans" cxnId="{95D72FD8-BBBD-4E63-9C68-0F371AD6A648}">
      <dgm:prSet/>
      <dgm:spPr/>
      <dgm:t>
        <a:bodyPr/>
        <a:lstStyle/>
        <a:p>
          <a:endParaRPr lang="hu-HU"/>
        </a:p>
      </dgm:t>
    </dgm:pt>
    <dgm:pt modelId="{E83F3A9B-A719-462A-90D9-F6FD53B8A1F8}">
      <dgm:prSet phldrT="[Szöveg]" custT="1"/>
      <dgm:spPr/>
      <dgm:t>
        <a:bodyPr/>
        <a:lstStyle/>
        <a:p>
          <a:r>
            <a:rPr lang="hu-HU" sz="2000" dirty="0" smtClean="0"/>
            <a:t>Milyen arányban tanulnak tovább képzési területek szerint pl. az alapképzésen végzettek?</a:t>
          </a:r>
          <a:endParaRPr lang="hu-HU" sz="2000" dirty="0"/>
        </a:p>
      </dgm:t>
    </dgm:pt>
    <dgm:pt modelId="{4605F913-DFEB-4ECD-8C39-2816346E7E33}" type="parTrans" cxnId="{61003C44-669C-4231-9B4E-93A73DE92034}">
      <dgm:prSet/>
      <dgm:spPr/>
      <dgm:t>
        <a:bodyPr/>
        <a:lstStyle/>
        <a:p>
          <a:endParaRPr lang="hu-HU"/>
        </a:p>
      </dgm:t>
    </dgm:pt>
    <dgm:pt modelId="{62467F44-E118-456F-B380-91DC06318582}" type="sibTrans" cxnId="{61003C44-669C-4231-9B4E-93A73DE92034}">
      <dgm:prSet/>
      <dgm:spPr/>
      <dgm:t>
        <a:bodyPr/>
        <a:lstStyle/>
        <a:p>
          <a:endParaRPr lang="hu-HU"/>
        </a:p>
      </dgm:t>
    </dgm:pt>
    <dgm:pt modelId="{5C9AC8AD-2A9B-4DB9-A35B-CDCE5C1F58A2}">
      <dgm:prSet phldrT="[Szöveg]" custT="1"/>
      <dgm:spPr/>
      <dgm:t>
        <a:bodyPr/>
        <a:lstStyle/>
        <a:p>
          <a:r>
            <a:rPr lang="hu-HU" sz="2000" dirty="0" smtClean="0"/>
            <a:t>Milyen különbségek tárhatók fel az egyes felsőoktatási intézmények között?</a:t>
          </a:r>
          <a:endParaRPr lang="hu-HU" sz="2000" dirty="0"/>
        </a:p>
      </dgm:t>
    </dgm:pt>
    <dgm:pt modelId="{4859B85E-682B-4763-9496-CBD5C286B7E2}" type="parTrans" cxnId="{C5242C12-237C-4D37-B399-8C7FF357A8DE}">
      <dgm:prSet/>
      <dgm:spPr/>
      <dgm:t>
        <a:bodyPr/>
        <a:lstStyle/>
        <a:p>
          <a:endParaRPr lang="hu-HU"/>
        </a:p>
      </dgm:t>
    </dgm:pt>
    <dgm:pt modelId="{6181C087-D3C8-4E38-AC71-F62703456113}" type="sibTrans" cxnId="{C5242C12-237C-4D37-B399-8C7FF357A8DE}">
      <dgm:prSet/>
      <dgm:spPr/>
      <dgm:t>
        <a:bodyPr/>
        <a:lstStyle/>
        <a:p>
          <a:endParaRPr lang="hu-HU"/>
        </a:p>
      </dgm:t>
    </dgm:pt>
    <dgm:pt modelId="{E35EC92B-A323-4153-B9B9-C1C32BE8965C}" type="pres">
      <dgm:prSet presAssocID="{DBF8F96D-2E4F-444F-8AAD-EEE5A7F6101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3BC8CA0E-BDAE-46F2-AB0C-DA4F6BC5BDEC}" type="pres">
      <dgm:prSet presAssocID="{7B839993-805D-4F25-88F0-177190320937}" presName="composite" presStyleCnt="0"/>
      <dgm:spPr/>
    </dgm:pt>
    <dgm:pt modelId="{94FCC0F4-EDDF-4415-91D6-4CE9A9654288}" type="pres">
      <dgm:prSet presAssocID="{7B839993-805D-4F25-88F0-177190320937}" presName="rect1" presStyleLbl="trAlignAcc1" presStyleIdx="0" presStyleCnt="7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B63271E7-399B-4D1C-BB35-97D3E3E0635F}" type="pres">
      <dgm:prSet presAssocID="{7B839993-805D-4F25-88F0-177190320937}" presName="rect2" presStyleLbl="fgImgPlace1" presStyleIdx="0" presStyleCnt="7" custScaleX="139672" custLinFactNeighborX="-20414" custLinFactNeighborY="1154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2A156B48-29EF-40F2-9C36-10CA310AEFB7}" type="pres">
      <dgm:prSet presAssocID="{4267ABA4-3C7F-4566-9474-E945C81D209F}" presName="sibTrans" presStyleCnt="0"/>
      <dgm:spPr/>
    </dgm:pt>
    <dgm:pt modelId="{7795770E-08FF-478A-A667-221DA5104C95}" type="pres">
      <dgm:prSet presAssocID="{DE9FAD7A-0464-4965-8258-25E26C72B959}" presName="composite" presStyleCnt="0"/>
      <dgm:spPr/>
    </dgm:pt>
    <dgm:pt modelId="{158E0E81-B4CA-4074-B960-E5146ED89AC9}" type="pres">
      <dgm:prSet presAssocID="{DE9FAD7A-0464-4965-8258-25E26C72B959}" presName="rect1" presStyleLbl="trAlignAcc1" presStyleIdx="1" presStyleCnt="7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30DA7F33-65B0-4F5F-904D-C1D3AC0CAF4E}" type="pres">
      <dgm:prSet presAssocID="{DE9FAD7A-0464-4965-8258-25E26C72B959}" presName="rect2" presStyleLbl="fgImgPlace1" presStyleIdx="1" presStyleCnt="7"/>
      <dgm:spPr>
        <a:noFill/>
      </dgm:spPr>
    </dgm:pt>
    <dgm:pt modelId="{5FE92EF5-7F1D-4571-92B8-8C00E1163C6E}" type="pres">
      <dgm:prSet presAssocID="{5684E753-82CB-46AD-BBEA-0201F29FCB9A}" presName="sibTrans" presStyleCnt="0"/>
      <dgm:spPr/>
    </dgm:pt>
    <dgm:pt modelId="{4F0E0108-B51B-42FE-9512-42231DDBD2D3}" type="pres">
      <dgm:prSet presAssocID="{8487681F-8A3A-4581-A269-AEF17DD738E4}" presName="composite" presStyleCnt="0"/>
      <dgm:spPr/>
    </dgm:pt>
    <dgm:pt modelId="{DF481045-6BCF-41A3-9D9B-6C7E9F4341AF}" type="pres">
      <dgm:prSet presAssocID="{8487681F-8A3A-4581-A269-AEF17DD738E4}" presName="rect1" presStyleLbl="trAlignAcc1" presStyleIdx="2" presStyleCnt="7" custScaleX="101487" custLinFactNeighborX="2456" custLinFactNeighborY="194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A3466FAF-D1C8-4F47-833F-1708A91457CE}" type="pres">
      <dgm:prSet presAssocID="{8487681F-8A3A-4581-A269-AEF17DD738E4}" presName="rect2" presStyleLbl="fgImgPlace1" presStyleIdx="2" presStyleCnt="7" custScaleX="37998" custScaleY="27353"/>
      <dgm:spPr/>
    </dgm:pt>
    <dgm:pt modelId="{5358E90D-6174-4254-A0D2-519E468509CC}" type="pres">
      <dgm:prSet presAssocID="{0B3F3B17-0E35-4B0C-A7AA-D5174FF3EEDE}" presName="sibTrans" presStyleCnt="0"/>
      <dgm:spPr/>
    </dgm:pt>
    <dgm:pt modelId="{954766EE-3BAF-459B-8E64-1D7AD57C1CF7}" type="pres">
      <dgm:prSet presAssocID="{C4BF44F8-839C-4382-AD78-08A1EDF832C7}" presName="composite" presStyleCnt="0"/>
      <dgm:spPr/>
    </dgm:pt>
    <dgm:pt modelId="{064401D4-B0D4-4365-AC94-A4E192B46A2E}" type="pres">
      <dgm:prSet presAssocID="{C4BF44F8-839C-4382-AD78-08A1EDF832C7}" presName="rect1" presStyleLbl="trAlignAcc1" presStyleIdx="3" presStyleCnt="7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597D36CB-5DAC-489C-9C4F-B649A2BFAEE4}" type="pres">
      <dgm:prSet presAssocID="{C4BF44F8-839C-4382-AD78-08A1EDF832C7}" presName="rect2" presStyleLbl="fgImgPlace1" presStyleIdx="3" presStyleCnt="7" custScaleX="173525" custScaleY="65577" custLinFactNeighborX="-18011" custLinFactNeighborY="9680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0EC8C718-4B49-4DB5-86DA-DD75C80AA011}" type="pres">
      <dgm:prSet presAssocID="{387F82FB-A2E3-4B50-80B7-5B521088CCA3}" presName="sibTrans" presStyleCnt="0"/>
      <dgm:spPr/>
    </dgm:pt>
    <dgm:pt modelId="{91A907F2-1CD6-4EE2-A6EA-40591E55F4C5}" type="pres">
      <dgm:prSet presAssocID="{C1C7F738-BCD2-4D6E-B7C0-839B52CB9583}" presName="composite" presStyleCnt="0"/>
      <dgm:spPr/>
    </dgm:pt>
    <dgm:pt modelId="{40A45AD4-AFD2-48B3-8AEC-D83E9C62495A}" type="pres">
      <dgm:prSet presAssocID="{C1C7F738-BCD2-4D6E-B7C0-839B52CB9583}" presName="rect1" presStyleLbl="trAlignAcc1" presStyleIdx="4" presStyleCnt="7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0A219787-7DE2-4ED2-8228-707D90E470CA}" type="pres">
      <dgm:prSet presAssocID="{C1C7F738-BCD2-4D6E-B7C0-839B52CB9583}" presName="rect2" presStyleLbl="fgImgPlace1" presStyleIdx="4" presStyleCnt="7" custScaleX="166092" custLinFactNeighborX="-37741" custLinFactNeighborY="1262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16A1FD01-43CA-4BD6-8D6C-961C0AB510AF}" type="pres">
      <dgm:prSet presAssocID="{62A98BDD-A508-4ABC-8DA4-5BDE794697CD}" presName="sibTrans" presStyleCnt="0"/>
      <dgm:spPr/>
    </dgm:pt>
    <dgm:pt modelId="{A7E939A7-7EAE-4F89-881A-23C93C4E0001}" type="pres">
      <dgm:prSet presAssocID="{E83F3A9B-A719-462A-90D9-F6FD53B8A1F8}" presName="composite" presStyleCnt="0"/>
      <dgm:spPr/>
    </dgm:pt>
    <dgm:pt modelId="{FD7E9F2F-D70A-4944-B680-5CCEECD88DEB}" type="pres">
      <dgm:prSet presAssocID="{E83F3A9B-A719-462A-90D9-F6FD53B8A1F8}" presName="rect1" presStyleLbl="trAlignAcc1" presStyleIdx="5" presStyleCnt="7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348720C5-6AF0-442E-B861-E3D37D19F403}" type="pres">
      <dgm:prSet presAssocID="{E83F3A9B-A719-462A-90D9-F6FD53B8A1F8}" presName="rect2" presStyleLbl="fgImgPlace1" presStyleIdx="5" presStyleCnt="7" custScaleX="166893" custScaleY="80783" custLinFactNeighborX="-28541" custLinFactNeighborY="13854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386A7381-B82E-4780-97CC-26AA3BFABB43}" type="pres">
      <dgm:prSet presAssocID="{62467F44-E118-456F-B380-91DC06318582}" presName="sibTrans" presStyleCnt="0"/>
      <dgm:spPr/>
    </dgm:pt>
    <dgm:pt modelId="{C72D4832-F828-4D92-B801-AA4A425B3FC5}" type="pres">
      <dgm:prSet presAssocID="{5C9AC8AD-2A9B-4DB9-A35B-CDCE5C1F58A2}" presName="composite" presStyleCnt="0"/>
      <dgm:spPr/>
    </dgm:pt>
    <dgm:pt modelId="{158B02E6-7F95-41CE-8A21-EB324023CE0B}" type="pres">
      <dgm:prSet presAssocID="{5C9AC8AD-2A9B-4DB9-A35B-CDCE5C1F58A2}" presName="rect1" presStyleLbl="trAlignAcc1" presStyleIdx="6" presStyleCnt="7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9343D0B-C20C-4510-833E-BB64003076E4}" type="pres">
      <dgm:prSet presAssocID="{5C9AC8AD-2A9B-4DB9-A35B-CDCE5C1F58A2}" presName="rect2" presStyleLbl="fgImgPlace1" presStyleIdx="6" presStyleCnt="7" custScaleX="211819" custLinFactNeighborX="-61188" custLinFactNeighborY="6927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</dgm:pt>
  </dgm:ptLst>
  <dgm:cxnLst>
    <dgm:cxn modelId="{66508EDF-D3BA-4559-8850-412C179E8B65}" type="presOf" srcId="{E83F3A9B-A719-462A-90D9-F6FD53B8A1F8}" destId="{FD7E9F2F-D70A-4944-B680-5CCEECD88DEB}" srcOrd="0" destOrd="0" presId="urn:microsoft.com/office/officeart/2008/layout/PictureStrips"/>
    <dgm:cxn modelId="{C5242C12-237C-4D37-B399-8C7FF357A8DE}" srcId="{DBF8F96D-2E4F-444F-8AAD-EEE5A7F61012}" destId="{5C9AC8AD-2A9B-4DB9-A35B-CDCE5C1F58A2}" srcOrd="6" destOrd="0" parTransId="{4859B85E-682B-4763-9496-CBD5C286B7E2}" sibTransId="{6181C087-D3C8-4E38-AC71-F62703456113}"/>
    <dgm:cxn modelId="{95D72FD8-BBBD-4E63-9C68-0F371AD6A648}" srcId="{DBF8F96D-2E4F-444F-8AAD-EEE5A7F61012}" destId="{C1C7F738-BCD2-4D6E-B7C0-839B52CB9583}" srcOrd="4" destOrd="0" parTransId="{EB50FCB5-9618-44BD-9341-41921C4DC2CE}" sibTransId="{62A98BDD-A508-4ABC-8DA4-5BDE794697CD}"/>
    <dgm:cxn modelId="{A1382825-FB75-4B93-BBDD-4C9E0FBB4DA7}" type="presOf" srcId="{8487681F-8A3A-4581-A269-AEF17DD738E4}" destId="{DF481045-6BCF-41A3-9D9B-6C7E9F4341AF}" srcOrd="0" destOrd="0" presId="urn:microsoft.com/office/officeart/2008/layout/PictureStrips"/>
    <dgm:cxn modelId="{81D13032-859C-4E4B-8837-36B5B5CE38C2}" srcId="{DBF8F96D-2E4F-444F-8AAD-EEE5A7F61012}" destId="{C4BF44F8-839C-4382-AD78-08A1EDF832C7}" srcOrd="3" destOrd="0" parTransId="{F5B0F594-8202-48F6-9C6B-11E279FE6582}" sibTransId="{387F82FB-A2E3-4B50-80B7-5B521088CCA3}"/>
    <dgm:cxn modelId="{9C453CCE-F4C6-41D2-9C91-FA1B6CD17E13}" srcId="{DBF8F96D-2E4F-444F-8AAD-EEE5A7F61012}" destId="{7B839993-805D-4F25-88F0-177190320937}" srcOrd="0" destOrd="0" parTransId="{74E83107-2FFF-4AD2-BDD1-A3254A0BA0D2}" sibTransId="{4267ABA4-3C7F-4566-9474-E945C81D209F}"/>
    <dgm:cxn modelId="{7050ABFA-82D6-484D-AEA5-C0B2BC89C793}" srcId="{DBF8F96D-2E4F-444F-8AAD-EEE5A7F61012}" destId="{8487681F-8A3A-4581-A269-AEF17DD738E4}" srcOrd="2" destOrd="0" parTransId="{B7D0B10D-485B-4027-9822-7E91DB0A0412}" sibTransId="{0B3F3B17-0E35-4B0C-A7AA-D5174FF3EEDE}"/>
    <dgm:cxn modelId="{16A40C27-6CFA-44C6-AC59-A934E0054E91}" type="presOf" srcId="{DE9FAD7A-0464-4965-8258-25E26C72B959}" destId="{158E0E81-B4CA-4074-B960-E5146ED89AC9}" srcOrd="0" destOrd="0" presId="urn:microsoft.com/office/officeart/2008/layout/PictureStrips"/>
    <dgm:cxn modelId="{DC88CB38-8EAA-4A3B-AC3D-AF1E5AFAF59E}" type="presOf" srcId="{7B839993-805D-4F25-88F0-177190320937}" destId="{94FCC0F4-EDDF-4415-91D6-4CE9A9654288}" srcOrd="0" destOrd="0" presId="urn:microsoft.com/office/officeart/2008/layout/PictureStrips"/>
    <dgm:cxn modelId="{23F7B81E-DC94-4553-B925-46C7CF593DB6}" type="presOf" srcId="{C1C7F738-BCD2-4D6E-B7C0-839B52CB9583}" destId="{40A45AD4-AFD2-48B3-8AEC-D83E9C62495A}" srcOrd="0" destOrd="0" presId="urn:microsoft.com/office/officeart/2008/layout/PictureStrips"/>
    <dgm:cxn modelId="{233CA2DB-0FCD-4897-8BD6-40406C9DC6A2}" type="presOf" srcId="{5C9AC8AD-2A9B-4DB9-A35B-CDCE5C1F58A2}" destId="{158B02E6-7F95-41CE-8A21-EB324023CE0B}" srcOrd="0" destOrd="0" presId="urn:microsoft.com/office/officeart/2008/layout/PictureStrips"/>
    <dgm:cxn modelId="{E28EC8CF-17C2-4356-8885-89EC9EBB5A6C}" type="presOf" srcId="{DBF8F96D-2E4F-444F-8AAD-EEE5A7F61012}" destId="{E35EC92B-A323-4153-B9B9-C1C32BE8965C}" srcOrd="0" destOrd="0" presId="urn:microsoft.com/office/officeart/2008/layout/PictureStrips"/>
    <dgm:cxn modelId="{61003C44-669C-4231-9B4E-93A73DE92034}" srcId="{DBF8F96D-2E4F-444F-8AAD-EEE5A7F61012}" destId="{E83F3A9B-A719-462A-90D9-F6FD53B8A1F8}" srcOrd="5" destOrd="0" parTransId="{4605F913-DFEB-4ECD-8C39-2816346E7E33}" sibTransId="{62467F44-E118-456F-B380-91DC06318582}"/>
    <dgm:cxn modelId="{B50A464D-3925-4A7E-AA23-3BEB5BF88EDE}" type="presOf" srcId="{C4BF44F8-839C-4382-AD78-08A1EDF832C7}" destId="{064401D4-B0D4-4365-AC94-A4E192B46A2E}" srcOrd="0" destOrd="0" presId="urn:microsoft.com/office/officeart/2008/layout/PictureStrips"/>
    <dgm:cxn modelId="{4F8145A6-6F54-4436-8ED8-1AE47E1F1C04}" srcId="{DBF8F96D-2E4F-444F-8AAD-EEE5A7F61012}" destId="{DE9FAD7A-0464-4965-8258-25E26C72B959}" srcOrd="1" destOrd="0" parTransId="{776E902C-39C5-4737-A150-16771300CB66}" sibTransId="{5684E753-82CB-46AD-BBEA-0201F29FCB9A}"/>
    <dgm:cxn modelId="{798B26BC-159D-4707-B784-F5EAB950B068}" type="presParOf" srcId="{E35EC92B-A323-4153-B9B9-C1C32BE8965C}" destId="{3BC8CA0E-BDAE-46F2-AB0C-DA4F6BC5BDEC}" srcOrd="0" destOrd="0" presId="urn:microsoft.com/office/officeart/2008/layout/PictureStrips"/>
    <dgm:cxn modelId="{926CC278-A329-472A-BD1C-9C93BC9342D4}" type="presParOf" srcId="{3BC8CA0E-BDAE-46F2-AB0C-DA4F6BC5BDEC}" destId="{94FCC0F4-EDDF-4415-91D6-4CE9A9654288}" srcOrd="0" destOrd="0" presId="urn:microsoft.com/office/officeart/2008/layout/PictureStrips"/>
    <dgm:cxn modelId="{6912510E-1113-4524-A417-8994978166FC}" type="presParOf" srcId="{3BC8CA0E-BDAE-46F2-AB0C-DA4F6BC5BDEC}" destId="{B63271E7-399B-4D1C-BB35-97D3E3E0635F}" srcOrd="1" destOrd="0" presId="urn:microsoft.com/office/officeart/2008/layout/PictureStrips"/>
    <dgm:cxn modelId="{DA2E4F37-2E1B-46CD-9D48-CAD3D8C151B5}" type="presParOf" srcId="{E35EC92B-A323-4153-B9B9-C1C32BE8965C}" destId="{2A156B48-29EF-40F2-9C36-10CA310AEFB7}" srcOrd="1" destOrd="0" presId="urn:microsoft.com/office/officeart/2008/layout/PictureStrips"/>
    <dgm:cxn modelId="{BA59ED9F-421F-483C-88EE-5D48BEDD0673}" type="presParOf" srcId="{E35EC92B-A323-4153-B9B9-C1C32BE8965C}" destId="{7795770E-08FF-478A-A667-221DA5104C95}" srcOrd="2" destOrd="0" presId="urn:microsoft.com/office/officeart/2008/layout/PictureStrips"/>
    <dgm:cxn modelId="{7A8EC0D7-132B-469A-8B10-3A37C013A97B}" type="presParOf" srcId="{7795770E-08FF-478A-A667-221DA5104C95}" destId="{158E0E81-B4CA-4074-B960-E5146ED89AC9}" srcOrd="0" destOrd="0" presId="urn:microsoft.com/office/officeart/2008/layout/PictureStrips"/>
    <dgm:cxn modelId="{B8FCDC81-FBCC-4714-8600-08D3F5B635AA}" type="presParOf" srcId="{7795770E-08FF-478A-A667-221DA5104C95}" destId="{30DA7F33-65B0-4F5F-904D-C1D3AC0CAF4E}" srcOrd="1" destOrd="0" presId="urn:microsoft.com/office/officeart/2008/layout/PictureStrips"/>
    <dgm:cxn modelId="{8F27082E-642D-4333-B979-FAC3369F110B}" type="presParOf" srcId="{E35EC92B-A323-4153-B9B9-C1C32BE8965C}" destId="{5FE92EF5-7F1D-4571-92B8-8C00E1163C6E}" srcOrd="3" destOrd="0" presId="urn:microsoft.com/office/officeart/2008/layout/PictureStrips"/>
    <dgm:cxn modelId="{E9E6AC41-8DAF-4ED3-95AF-1730FEB94766}" type="presParOf" srcId="{E35EC92B-A323-4153-B9B9-C1C32BE8965C}" destId="{4F0E0108-B51B-42FE-9512-42231DDBD2D3}" srcOrd="4" destOrd="0" presId="urn:microsoft.com/office/officeart/2008/layout/PictureStrips"/>
    <dgm:cxn modelId="{E369D454-6843-41BE-9736-40A5DAAFE85B}" type="presParOf" srcId="{4F0E0108-B51B-42FE-9512-42231DDBD2D3}" destId="{DF481045-6BCF-41A3-9D9B-6C7E9F4341AF}" srcOrd="0" destOrd="0" presId="urn:microsoft.com/office/officeart/2008/layout/PictureStrips"/>
    <dgm:cxn modelId="{FDB3EB3E-D008-423C-89B4-B5E6975C8CB8}" type="presParOf" srcId="{4F0E0108-B51B-42FE-9512-42231DDBD2D3}" destId="{A3466FAF-D1C8-4F47-833F-1708A91457CE}" srcOrd="1" destOrd="0" presId="urn:microsoft.com/office/officeart/2008/layout/PictureStrips"/>
    <dgm:cxn modelId="{EABE62D0-3DA7-4D52-BF0A-6DCA1F206083}" type="presParOf" srcId="{E35EC92B-A323-4153-B9B9-C1C32BE8965C}" destId="{5358E90D-6174-4254-A0D2-519E468509CC}" srcOrd="5" destOrd="0" presId="urn:microsoft.com/office/officeart/2008/layout/PictureStrips"/>
    <dgm:cxn modelId="{10A307A5-C3DE-4BC2-A6E2-EB0970C55844}" type="presParOf" srcId="{E35EC92B-A323-4153-B9B9-C1C32BE8965C}" destId="{954766EE-3BAF-459B-8E64-1D7AD57C1CF7}" srcOrd="6" destOrd="0" presId="urn:microsoft.com/office/officeart/2008/layout/PictureStrips"/>
    <dgm:cxn modelId="{D417AF25-1C10-4B06-A9BC-2C1DE3DE415D}" type="presParOf" srcId="{954766EE-3BAF-459B-8E64-1D7AD57C1CF7}" destId="{064401D4-B0D4-4365-AC94-A4E192B46A2E}" srcOrd="0" destOrd="0" presId="urn:microsoft.com/office/officeart/2008/layout/PictureStrips"/>
    <dgm:cxn modelId="{8E2F64B6-1842-49AC-9B4A-46873C7F230A}" type="presParOf" srcId="{954766EE-3BAF-459B-8E64-1D7AD57C1CF7}" destId="{597D36CB-5DAC-489C-9C4F-B649A2BFAEE4}" srcOrd="1" destOrd="0" presId="urn:microsoft.com/office/officeart/2008/layout/PictureStrips"/>
    <dgm:cxn modelId="{E6FC3A3A-017C-499B-8B2D-2F096EBD36CC}" type="presParOf" srcId="{E35EC92B-A323-4153-B9B9-C1C32BE8965C}" destId="{0EC8C718-4B49-4DB5-86DA-DD75C80AA011}" srcOrd="7" destOrd="0" presId="urn:microsoft.com/office/officeart/2008/layout/PictureStrips"/>
    <dgm:cxn modelId="{F942049E-E075-4FB6-8A43-E51ABEF12EC4}" type="presParOf" srcId="{E35EC92B-A323-4153-B9B9-C1C32BE8965C}" destId="{91A907F2-1CD6-4EE2-A6EA-40591E55F4C5}" srcOrd="8" destOrd="0" presId="urn:microsoft.com/office/officeart/2008/layout/PictureStrips"/>
    <dgm:cxn modelId="{2F4E36F8-C70E-471E-9BE6-F2A93139111D}" type="presParOf" srcId="{91A907F2-1CD6-4EE2-A6EA-40591E55F4C5}" destId="{40A45AD4-AFD2-48B3-8AEC-D83E9C62495A}" srcOrd="0" destOrd="0" presId="urn:microsoft.com/office/officeart/2008/layout/PictureStrips"/>
    <dgm:cxn modelId="{6D41A80D-3137-4C56-8B1E-6CDBC04C0ACA}" type="presParOf" srcId="{91A907F2-1CD6-4EE2-A6EA-40591E55F4C5}" destId="{0A219787-7DE2-4ED2-8228-707D90E470CA}" srcOrd="1" destOrd="0" presId="urn:microsoft.com/office/officeart/2008/layout/PictureStrips"/>
    <dgm:cxn modelId="{D7BB61FF-BC21-48F9-BF24-9480D7CED728}" type="presParOf" srcId="{E35EC92B-A323-4153-B9B9-C1C32BE8965C}" destId="{16A1FD01-43CA-4BD6-8D6C-961C0AB510AF}" srcOrd="9" destOrd="0" presId="urn:microsoft.com/office/officeart/2008/layout/PictureStrips"/>
    <dgm:cxn modelId="{A109BE5A-E463-4F44-B0FE-B122DDDC8050}" type="presParOf" srcId="{E35EC92B-A323-4153-B9B9-C1C32BE8965C}" destId="{A7E939A7-7EAE-4F89-881A-23C93C4E0001}" srcOrd="10" destOrd="0" presId="urn:microsoft.com/office/officeart/2008/layout/PictureStrips"/>
    <dgm:cxn modelId="{AB410DDB-FD2C-46E4-A75A-D0DD94F8D8F5}" type="presParOf" srcId="{A7E939A7-7EAE-4F89-881A-23C93C4E0001}" destId="{FD7E9F2F-D70A-4944-B680-5CCEECD88DEB}" srcOrd="0" destOrd="0" presId="urn:microsoft.com/office/officeart/2008/layout/PictureStrips"/>
    <dgm:cxn modelId="{23527B72-8111-4013-B132-1937212E22E7}" type="presParOf" srcId="{A7E939A7-7EAE-4F89-881A-23C93C4E0001}" destId="{348720C5-6AF0-442E-B861-E3D37D19F403}" srcOrd="1" destOrd="0" presId="urn:microsoft.com/office/officeart/2008/layout/PictureStrips"/>
    <dgm:cxn modelId="{1901C6B6-386D-47D5-9651-63D8B1F2F0B9}" type="presParOf" srcId="{E35EC92B-A323-4153-B9B9-C1C32BE8965C}" destId="{386A7381-B82E-4780-97CC-26AA3BFABB43}" srcOrd="11" destOrd="0" presId="urn:microsoft.com/office/officeart/2008/layout/PictureStrips"/>
    <dgm:cxn modelId="{D5BDDA59-BB1E-443F-AA58-C1EA87A9E2D8}" type="presParOf" srcId="{E35EC92B-A323-4153-B9B9-C1C32BE8965C}" destId="{C72D4832-F828-4D92-B801-AA4A425B3FC5}" srcOrd="12" destOrd="0" presId="urn:microsoft.com/office/officeart/2008/layout/PictureStrips"/>
    <dgm:cxn modelId="{F521D72A-F70B-4E7F-A186-341DDA1B6F98}" type="presParOf" srcId="{C72D4832-F828-4D92-B801-AA4A425B3FC5}" destId="{158B02E6-7F95-41CE-8A21-EB324023CE0B}" srcOrd="0" destOrd="0" presId="urn:microsoft.com/office/officeart/2008/layout/PictureStrips"/>
    <dgm:cxn modelId="{48ACBCF0-E1BA-4D47-A76E-25C0528F11ED}" type="presParOf" srcId="{C72D4832-F828-4D92-B801-AA4A425B3FC5}" destId="{E9343D0B-C20C-4510-833E-BB64003076E4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3C259B1-07BB-4CBA-BEF4-1985D9DC90D0}" type="doc">
      <dgm:prSet loTypeId="urn:microsoft.com/office/officeart/2005/8/layout/radial3" loCatId="relationship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hu-HU"/>
        </a:p>
      </dgm:t>
    </dgm:pt>
    <dgm:pt modelId="{5532B810-47A4-40E8-B485-32356F3B3775}">
      <dgm:prSet phldrT="[Szöveg]" custT="1"/>
      <dgm:spPr/>
      <dgm:t>
        <a:bodyPr/>
        <a:lstStyle/>
        <a:p>
          <a:endParaRPr lang="hu-HU" sz="2000" dirty="0"/>
        </a:p>
      </dgm:t>
    </dgm:pt>
    <dgm:pt modelId="{B63B32B5-0308-46FA-9A0C-4D25A1D77555}" type="parTrans" cxnId="{F2AAAFCC-93F2-4C70-ACB4-1538473C77E2}">
      <dgm:prSet/>
      <dgm:spPr/>
      <dgm:t>
        <a:bodyPr/>
        <a:lstStyle/>
        <a:p>
          <a:endParaRPr lang="hu-HU" sz="2000"/>
        </a:p>
      </dgm:t>
    </dgm:pt>
    <dgm:pt modelId="{54BE9489-5899-48D4-8C62-200CE0A60048}" type="sibTrans" cxnId="{F2AAAFCC-93F2-4C70-ACB4-1538473C77E2}">
      <dgm:prSet/>
      <dgm:spPr/>
      <dgm:t>
        <a:bodyPr/>
        <a:lstStyle/>
        <a:p>
          <a:endParaRPr lang="hu-HU" sz="2000"/>
        </a:p>
      </dgm:t>
    </dgm:pt>
    <dgm:pt modelId="{0075F1D7-6DFC-497F-8FDD-0CB2E7AAAE0C}">
      <dgm:prSet phldrT="[Szöveg]" custT="1"/>
      <dgm:spPr/>
      <dgm:t>
        <a:bodyPr/>
        <a:lstStyle/>
        <a:p>
          <a:endParaRPr lang="hu-HU" sz="1800" dirty="0"/>
        </a:p>
      </dgm:t>
    </dgm:pt>
    <dgm:pt modelId="{B74B2E2F-A2DD-467C-B65B-7698887491CE}" type="parTrans" cxnId="{3E9375E2-45E5-49A2-A709-3D8F2C0CADCE}">
      <dgm:prSet/>
      <dgm:spPr/>
      <dgm:t>
        <a:bodyPr/>
        <a:lstStyle/>
        <a:p>
          <a:endParaRPr lang="hu-HU" sz="2000"/>
        </a:p>
      </dgm:t>
    </dgm:pt>
    <dgm:pt modelId="{2A024DB5-EABB-4C14-BDC5-C2FF1F67CCEC}" type="sibTrans" cxnId="{3E9375E2-45E5-49A2-A709-3D8F2C0CADCE}">
      <dgm:prSet/>
      <dgm:spPr/>
      <dgm:t>
        <a:bodyPr/>
        <a:lstStyle/>
        <a:p>
          <a:endParaRPr lang="hu-HU" sz="2000"/>
        </a:p>
      </dgm:t>
    </dgm:pt>
    <dgm:pt modelId="{332308C7-7FE9-4261-92AA-E895153EBF54}">
      <dgm:prSet phldrT="[Szöveg]" custT="1"/>
      <dgm:spPr/>
      <dgm:t>
        <a:bodyPr/>
        <a:lstStyle/>
        <a:p>
          <a:endParaRPr lang="hu-HU" sz="2000" dirty="0"/>
        </a:p>
      </dgm:t>
    </dgm:pt>
    <dgm:pt modelId="{FBA6C47F-CBE2-44BE-A5FA-73227B72B583}" type="parTrans" cxnId="{C730B325-3789-4129-A96E-76ECD761E944}">
      <dgm:prSet/>
      <dgm:spPr/>
      <dgm:t>
        <a:bodyPr/>
        <a:lstStyle/>
        <a:p>
          <a:endParaRPr lang="hu-HU" sz="2000"/>
        </a:p>
      </dgm:t>
    </dgm:pt>
    <dgm:pt modelId="{93363A1D-7EEE-44EF-81F0-2D5334BF6948}" type="sibTrans" cxnId="{C730B325-3789-4129-A96E-76ECD761E944}">
      <dgm:prSet/>
      <dgm:spPr/>
      <dgm:t>
        <a:bodyPr/>
        <a:lstStyle/>
        <a:p>
          <a:endParaRPr lang="hu-HU" sz="2000"/>
        </a:p>
      </dgm:t>
    </dgm:pt>
    <dgm:pt modelId="{134968E9-98ED-45FC-A69B-04B3FD165DDA}">
      <dgm:prSet phldrT="[Szöveg]" custT="1"/>
      <dgm:spPr/>
      <dgm:t>
        <a:bodyPr/>
        <a:lstStyle/>
        <a:p>
          <a:endParaRPr lang="hu-HU" sz="1800" dirty="0"/>
        </a:p>
      </dgm:t>
    </dgm:pt>
    <dgm:pt modelId="{0C40E14E-B80A-4A8F-87FC-D39D0FCA003A}" type="parTrans" cxnId="{D869FAF8-3EEB-46CB-93AF-316A016EA57E}">
      <dgm:prSet/>
      <dgm:spPr/>
      <dgm:t>
        <a:bodyPr/>
        <a:lstStyle/>
        <a:p>
          <a:endParaRPr lang="hu-HU" sz="2000"/>
        </a:p>
      </dgm:t>
    </dgm:pt>
    <dgm:pt modelId="{3F9E48D5-B8DC-4928-BA66-E3D0F340B8FD}" type="sibTrans" cxnId="{D869FAF8-3EEB-46CB-93AF-316A016EA57E}">
      <dgm:prSet/>
      <dgm:spPr/>
      <dgm:t>
        <a:bodyPr/>
        <a:lstStyle/>
        <a:p>
          <a:endParaRPr lang="hu-HU" sz="2000"/>
        </a:p>
      </dgm:t>
    </dgm:pt>
    <dgm:pt modelId="{159E6C83-2575-4171-9BB8-4BB0815F5AF2}">
      <dgm:prSet phldrT="[Szöveg]" custT="1"/>
      <dgm:spPr/>
      <dgm:t>
        <a:bodyPr/>
        <a:lstStyle/>
        <a:p>
          <a:endParaRPr lang="hu-HU" sz="2000" dirty="0"/>
        </a:p>
      </dgm:t>
    </dgm:pt>
    <dgm:pt modelId="{4512CD14-730A-4226-91D4-B0184CF38340}" type="sibTrans" cxnId="{422599B6-5924-4E4F-A2E2-9F7839C2632A}">
      <dgm:prSet/>
      <dgm:spPr/>
      <dgm:t>
        <a:bodyPr/>
        <a:lstStyle/>
        <a:p>
          <a:endParaRPr lang="hu-HU" sz="2000"/>
        </a:p>
      </dgm:t>
    </dgm:pt>
    <dgm:pt modelId="{22BF2DA3-C86E-4917-A65E-4C77D8975B3B}" type="parTrans" cxnId="{422599B6-5924-4E4F-A2E2-9F7839C2632A}">
      <dgm:prSet/>
      <dgm:spPr/>
      <dgm:t>
        <a:bodyPr/>
        <a:lstStyle/>
        <a:p>
          <a:endParaRPr lang="hu-HU" sz="2000"/>
        </a:p>
      </dgm:t>
    </dgm:pt>
    <dgm:pt modelId="{4511FDA4-4999-44F0-867F-5DC3227B6C83}">
      <dgm:prSet phldrT="[Szöveg]" custT="1"/>
      <dgm:spPr/>
      <dgm:t>
        <a:bodyPr/>
        <a:lstStyle/>
        <a:p>
          <a:endParaRPr lang="hu-HU" sz="2000" dirty="0"/>
        </a:p>
      </dgm:t>
    </dgm:pt>
    <dgm:pt modelId="{E6AC4FC5-DB4B-4A68-B4DD-DE94869EB09A}" type="sibTrans" cxnId="{4F60DBE5-F9A1-4938-961C-2A1B6FE1F40B}">
      <dgm:prSet/>
      <dgm:spPr/>
      <dgm:t>
        <a:bodyPr/>
        <a:lstStyle/>
        <a:p>
          <a:endParaRPr lang="hu-HU" sz="2000"/>
        </a:p>
      </dgm:t>
    </dgm:pt>
    <dgm:pt modelId="{40A657A3-7191-477A-84D3-AEBDCEACC5D0}" type="parTrans" cxnId="{4F60DBE5-F9A1-4938-961C-2A1B6FE1F40B}">
      <dgm:prSet/>
      <dgm:spPr/>
      <dgm:t>
        <a:bodyPr/>
        <a:lstStyle/>
        <a:p>
          <a:endParaRPr lang="hu-HU" sz="2000"/>
        </a:p>
      </dgm:t>
    </dgm:pt>
    <dgm:pt modelId="{0B3081FC-89E7-4F9B-8BA0-C156663FF313}" type="pres">
      <dgm:prSet presAssocID="{F3C259B1-07BB-4CBA-BEF4-1985D9DC90D0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8A289730-B6AC-4348-9BB9-41CF607D66B8}" type="pres">
      <dgm:prSet presAssocID="{F3C259B1-07BB-4CBA-BEF4-1985D9DC90D0}" presName="radial" presStyleCnt="0">
        <dgm:presLayoutVars>
          <dgm:animLvl val="ctr"/>
        </dgm:presLayoutVars>
      </dgm:prSet>
      <dgm:spPr/>
      <dgm:t>
        <a:bodyPr/>
        <a:lstStyle/>
        <a:p>
          <a:endParaRPr lang="hu-HU"/>
        </a:p>
      </dgm:t>
    </dgm:pt>
    <dgm:pt modelId="{8B114CFF-12A3-4E14-B143-5048A9962126}" type="pres">
      <dgm:prSet presAssocID="{159E6C83-2575-4171-9BB8-4BB0815F5AF2}" presName="centerShape" presStyleLbl="vennNode1" presStyleIdx="0" presStyleCnt="6" custScaleX="68094" custScaleY="68504" custLinFactNeighborX="857" custLinFactNeighborY="-375"/>
      <dgm:spPr/>
      <dgm:t>
        <a:bodyPr/>
        <a:lstStyle/>
        <a:p>
          <a:endParaRPr lang="hu-HU"/>
        </a:p>
      </dgm:t>
    </dgm:pt>
    <dgm:pt modelId="{2129FEF4-6C6E-4ED0-81A8-A62C6EEC1C40}" type="pres">
      <dgm:prSet presAssocID="{4511FDA4-4999-44F0-867F-5DC3227B6C83}" presName="node" presStyleLbl="vennNode1" presStyleIdx="1" presStyleCnt="6" custRadScaleRad="83340" custRadScaleInc="-17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F83A2485-52EA-450E-BBAA-4992F4048039}" type="pres">
      <dgm:prSet presAssocID="{5532B810-47A4-40E8-B485-32356F3B3775}" presName="node" presStyleLbl="vennNode1" presStyleIdx="2" presStyleCnt="6" custRadScaleRad="82127" custRadScaleInc="-134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029AE318-4124-4A13-9C13-27E7BA0DB321}" type="pres">
      <dgm:prSet presAssocID="{0075F1D7-6DFC-497F-8FDD-0CB2E7AAAE0C}" presName="node" presStyleLbl="vennNode1" presStyleIdx="3" presStyleCnt="6" custScaleX="104386" custScaleY="103240" custRadScaleRad="81767" custRadScaleInc="-7752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1D8ACB2F-25F4-4FC0-9745-ECEFC605A8B3}" type="pres">
      <dgm:prSet presAssocID="{332308C7-7FE9-4261-92AA-E895153EBF54}" presName="node" presStyleLbl="vennNode1" presStyleIdx="4" presStyleCnt="6" custRadScaleRad="83126" custRadScaleInc="-5138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5B6E06D9-4DBC-4314-83B3-82F604AB6EE0}" type="pres">
      <dgm:prSet presAssocID="{134968E9-98ED-45FC-A69B-04B3FD165DDA}" presName="node" presStyleLbl="vennNode1" presStyleIdx="5" presStyleCnt="6" custScaleX="107751" custScaleY="107110" custRadScaleRad="87588" custRadScaleInc="-325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EA80DF5C-33C3-43ED-974F-6C5289DF7412}" type="presOf" srcId="{332308C7-7FE9-4261-92AA-E895153EBF54}" destId="{1D8ACB2F-25F4-4FC0-9745-ECEFC605A8B3}" srcOrd="0" destOrd="0" presId="urn:microsoft.com/office/officeart/2005/8/layout/radial3"/>
    <dgm:cxn modelId="{422599B6-5924-4E4F-A2E2-9F7839C2632A}" srcId="{F3C259B1-07BB-4CBA-BEF4-1985D9DC90D0}" destId="{159E6C83-2575-4171-9BB8-4BB0815F5AF2}" srcOrd="0" destOrd="0" parTransId="{22BF2DA3-C86E-4917-A65E-4C77D8975B3B}" sibTransId="{4512CD14-730A-4226-91D4-B0184CF38340}"/>
    <dgm:cxn modelId="{D581C1A9-0153-419C-BA05-D604B5B160EF}" type="presOf" srcId="{134968E9-98ED-45FC-A69B-04B3FD165DDA}" destId="{5B6E06D9-4DBC-4314-83B3-82F604AB6EE0}" srcOrd="0" destOrd="0" presId="urn:microsoft.com/office/officeart/2005/8/layout/radial3"/>
    <dgm:cxn modelId="{4F60DBE5-F9A1-4938-961C-2A1B6FE1F40B}" srcId="{159E6C83-2575-4171-9BB8-4BB0815F5AF2}" destId="{4511FDA4-4999-44F0-867F-5DC3227B6C83}" srcOrd="0" destOrd="0" parTransId="{40A657A3-7191-477A-84D3-AEBDCEACC5D0}" sibTransId="{E6AC4FC5-DB4B-4A68-B4DD-DE94869EB09A}"/>
    <dgm:cxn modelId="{F2AAAFCC-93F2-4C70-ACB4-1538473C77E2}" srcId="{159E6C83-2575-4171-9BB8-4BB0815F5AF2}" destId="{5532B810-47A4-40E8-B485-32356F3B3775}" srcOrd="1" destOrd="0" parTransId="{B63B32B5-0308-46FA-9A0C-4D25A1D77555}" sibTransId="{54BE9489-5899-48D4-8C62-200CE0A60048}"/>
    <dgm:cxn modelId="{EA1EFD5F-6402-4F25-AA90-1AEB4A81754E}" type="presOf" srcId="{4511FDA4-4999-44F0-867F-5DC3227B6C83}" destId="{2129FEF4-6C6E-4ED0-81A8-A62C6EEC1C40}" srcOrd="0" destOrd="0" presId="urn:microsoft.com/office/officeart/2005/8/layout/radial3"/>
    <dgm:cxn modelId="{EE427996-C3D0-4253-BB90-65DC9540F0F0}" type="presOf" srcId="{5532B810-47A4-40E8-B485-32356F3B3775}" destId="{F83A2485-52EA-450E-BBAA-4992F4048039}" srcOrd="0" destOrd="0" presId="urn:microsoft.com/office/officeart/2005/8/layout/radial3"/>
    <dgm:cxn modelId="{BA5723A6-E5BE-4291-8BDC-2D6E1235CC90}" type="presOf" srcId="{0075F1D7-6DFC-497F-8FDD-0CB2E7AAAE0C}" destId="{029AE318-4124-4A13-9C13-27E7BA0DB321}" srcOrd="0" destOrd="0" presId="urn:microsoft.com/office/officeart/2005/8/layout/radial3"/>
    <dgm:cxn modelId="{D869FAF8-3EEB-46CB-93AF-316A016EA57E}" srcId="{159E6C83-2575-4171-9BB8-4BB0815F5AF2}" destId="{134968E9-98ED-45FC-A69B-04B3FD165DDA}" srcOrd="4" destOrd="0" parTransId="{0C40E14E-B80A-4A8F-87FC-D39D0FCA003A}" sibTransId="{3F9E48D5-B8DC-4928-BA66-E3D0F340B8FD}"/>
    <dgm:cxn modelId="{B82BC68B-CDC3-4177-A895-B87B386BA599}" type="presOf" srcId="{159E6C83-2575-4171-9BB8-4BB0815F5AF2}" destId="{8B114CFF-12A3-4E14-B143-5048A9962126}" srcOrd="0" destOrd="0" presId="urn:microsoft.com/office/officeart/2005/8/layout/radial3"/>
    <dgm:cxn modelId="{90ACAA46-9232-4584-8733-01E0B11456D8}" type="presOf" srcId="{F3C259B1-07BB-4CBA-BEF4-1985D9DC90D0}" destId="{0B3081FC-89E7-4F9B-8BA0-C156663FF313}" srcOrd="0" destOrd="0" presId="urn:microsoft.com/office/officeart/2005/8/layout/radial3"/>
    <dgm:cxn modelId="{3E9375E2-45E5-49A2-A709-3D8F2C0CADCE}" srcId="{159E6C83-2575-4171-9BB8-4BB0815F5AF2}" destId="{0075F1D7-6DFC-497F-8FDD-0CB2E7AAAE0C}" srcOrd="2" destOrd="0" parTransId="{B74B2E2F-A2DD-467C-B65B-7698887491CE}" sibTransId="{2A024DB5-EABB-4C14-BDC5-C2FF1F67CCEC}"/>
    <dgm:cxn modelId="{C730B325-3789-4129-A96E-76ECD761E944}" srcId="{159E6C83-2575-4171-9BB8-4BB0815F5AF2}" destId="{332308C7-7FE9-4261-92AA-E895153EBF54}" srcOrd="3" destOrd="0" parTransId="{FBA6C47F-CBE2-44BE-A5FA-73227B72B583}" sibTransId="{93363A1D-7EEE-44EF-81F0-2D5334BF6948}"/>
    <dgm:cxn modelId="{D332511C-0826-44BA-ACE9-A4DC7B6D42B1}" type="presParOf" srcId="{0B3081FC-89E7-4F9B-8BA0-C156663FF313}" destId="{8A289730-B6AC-4348-9BB9-41CF607D66B8}" srcOrd="0" destOrd="0" presId="urn:microsoft.com/office/officeart/2005/8/layout/radial3"/>
    <dgm:cxn modelId="{E5DC03F3-C490-4158-A285-3EB70F2CFB63}" type="presParOf" srcId="{8A289730-B6AC-4348-9BB9-41CF607D66B8}" destId="{8B114CFF-12A3-4E14-B143-5048A9962126}" srcOrd="0" destOrd="0" presId="urn:microsoft.com/office/officeart/2005/8/layout/radial3"/>
    <dgm:cxn modelId="{9F7C9E3A-7532-4C53-AF77-F43D960F8044}" type="presParOf" srcId="{8A289730-B6AC-4348-9BB9-41CF607D66B8}" destId="{2129FEF4-6C6E-4ED0-81A8-A62C6EEC1C40}" srcOrd="1" destOrd="0" presId="urn:microsoft.com/office/officeart/2005/8/layout/radial3"/>
    <dgm:cxn modelId="{A4095F40-578F-4E70-8936-37BEB9FBD5C0}" type="presParOf" srcId="{8A289730-B6AC-4348-9BB9-41CF607D66B8}" destId="{F83A2485-52EA-450E-BBAA-4992F4048039}" srcOrd="2" destOrd="0" presId="urn:microsoft.com/office/officeart/2005/8/layout/radial3"/>
    <dgm:cxn modelId="{122B730E-44BC-4848-942C-2E7CDDE221EE}" type="presParOf" srcId="{8A289730-B6AC-4348-9BB9-41CF607D66B8}" destId="{029AE318-4124-4A13-9C13-27E7BA0DB321}" srcOrd="3" destOrd="0" presId="urn:microsoft.com/office/officeart/2005/8/layout/radial3"/>
    <dgm:cxn modelId="{B1B9C845-67D6-4731-AF33-63932B41D347}" type="presParOf" srcId="{8A289730-B6AC-4348-9BB9-41CF607D66B8}" destId="{1D8ACB2F-25F4-4FC0-9745-ECEFC605A8B3}" srcOrd="4" destOrd="0" presId="urn:microsoft.com/office/officeart/2005/8/layout/radial3"/>
    <dgm:cxn modelId="{DF00B503-2FD6-450A-8470-C831303C5B5C}" type="presParOf" srcId="{8A289730-B6AC-4348-9BB9-41CF607D66B8}" destId="{5B6E06D9-4DBC-4314-83B3-82F604AB6EE0}" srcOrd="5" destOrd="0" presId="urn:microsoft.com/office/officeart/2005/8/layout/radial3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FCC0F4-EDDF-4415-91D6-4CE9A9654288}">
      <dsp:nvSpPr>
        <dsp:cNvPr id="0" name=""/>
        <dsp:cNvSpPr/>
      </dsp:nvSpPr>
      <dsp:spPr>
        <a:xfrm>
          <a:off x="1094521" y="283593"/>
          <a:ext cx="3392086" cy="106002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7992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kern="1200" dirty="0" smtClean="0"/>
            <a:t>Adott szakon végezve mennyi idő alatt tudok elhelyezkedni?</a:t>
          </a:r>
          <a:endParaRPr lang="hu-HU" sz="2000" kern="1200" dirty="0"/>
        </a:p>
      </dsp:txBody>
      <dsp:txXfrm>
        <a:off x="1094521" y="283593"/>
        <a:ext cx="3392086" cy="1060027"/>
      </dsp:txXfrm>
    </dsp:sp>
    <dsp:sp modelId="{B63271E7-399B-4D1C-BB35-97D3E3E0635F}">
      <dsp:nvSpPr>
        <dsp:cNvPr id="0" name=""/>
        <dsp:cNvSpPr/>
      </dsp:nvSpPr>
      <dsp:spPr>
        <a:xfrm>
          <a:off x="654521" y="258944"/>
          <a:ext cx="1036392" cy="1113028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8E0E81-B4CA-4074-B960-E5146ED89AC9}">
      <dsp:nvSpPr>
        <dsp:cNvPr id="0" name=""/>
        <dsp:cNvSpPr/>
      </dsp:nvSpPr>
      <dsp:spPr>
        <a:xfrm>
          <a:off x="4836187" y="283593"/>
          <a:ext cx="3392086" cy="106002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7992" tIns="64770" rIns="64770" bIns="64770" numCol="1" spcCol="1270" anchor="ctr" anchorCtr="0">
          <a:noAutofit/>
        </a:bodyPr>
        <a:lstStyle/>
        <a:p>
          <a:pPr marL="357188" lvl="0" indent="-174625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700" kern="1200" dirty="0" smtClean="0"/>
            <a:t>   </a:t>
          </a:r>
          <a:r>
            <a:rPr lang="hu-HU" sz="2000" kern="1200" dirty="0" smtClean="0"/>
            <a:t>Diplomás munkakörben    tudok elhelyezkedni?</a:t>
          </a:r>
          <a:endParaRPr lang="hu-HU" sz="2000" kern="1200" dirty="0"/>
        </a:p>
      </dsp:txBody>
      <dsp:txXfrm>
        <a:off x="4836187" y="283593"/>
        <a:ext cx="3392086" cy="1060027"/>
      </dsp:txXfrm>
    </dsp:sp>
    <dsp:sp modelId="{30DA7F33-65B0-4F5F-904D-C1D3AC0CAF4E}">
      <dsp:nvSpPr>
        <dsp:cNvPr id="0" name=""/>
        <dsp:cNvSpPr/>
      </dsp:nvSpPr>
      <dsp:spPr>
        <a:xfrm>
          <a:off x="4694850" y="130478"/>
          <a:ext cx="742018" cy="1113028"/>
        </a:xfrm>
        <a:prstGeom prst="rect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481045-6BCF-41A3-9D9B-6C7E9F4341AF}">
      <dsp:nvSpPr>
        <dsp:cNvPr id="0" name=""/>
        <dsp:cNvSpPr/>
      </dsp:nvSpPr>
      <dsp:spPr>
        <a:xfrm>
          <a:off x="871956" y="1485499"/>
          <a:ext cx="3442527" cy="106002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7992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kern="1200" dirty="0" smtClean="0"/>
            <a:t>Milyen munkakörökben helyezkednek el leggyakrabban a szakon végzettek?</a:t>
          </a:r>
          <a:endParaRPr lang="hu-HU" sz="2000" kern="1200" dirty="0"/>
        </a:p>
      </dsp:txBody>
      <dsp:txXfrm>
        <a:off x="871956" y="1485499"/>
        <a:ext cx="3442527" cy="1060027"/>
      </dsp:txXfrm>
    </dsp:sp>
    <dsp:sp modelId="{A3466FAF-D1C8-4F47-833F-1708A91457CE}">
      <dsp:nvSpPr>
        <dsp:cNvPr id="0" name=""/>
        <dsp:cNvSpPr/>
      </dsp:nvSpPr>
      <dsp:spPr>
        <a:xfrm>
          <a:off x="902563" y="1716111"/>
          <a:ext cx="281952" cy="304446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4401D4-B0D4-4365-AC94-A4E192B46A2E}">
      <dsp:nvSpPr>
        <dsp:cNvPr id="0" name=""/>
        <dsp:cNvSpPr/>
      </dsp:nvSpPr>
      <dsp:spPr>
        <a:xfrm>
          <a:off x="4853538" y="1464935"/>
          <a:ext cx="3392086" cy="106002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7992" tIns="64770" rIns="64770" bIns="64770" numCol="1" spcCol="1270" anchor="ctr" anchorCtr="0">
          <a:noAutofit/>
        </a:bodyPr>
        <a:lstStyle/>
        <a:p>
          <a:pPr marL="92075" lvl="0" indent="-92075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700" kern="1200" dirty="0" smtClean="0"/>
            <a:t>  </a:t>
          </a:r>
          <a:r>
            <a:rPr lang="hu-HU" sz="2000" kern="1200" dirty="0" smtClean="0"/>
            <a:t>Milyen átlagbérre  számíthatok </a:t>
          </a:r>
          <a:r>
            <a:rPr lang="hu-HU" sz="2000" kern="1200" smtClean="0"/>
            <a:t>adott szakon  végezve</a:t>
          </a:r>
          <a:r>
            <a:rPr lang="hu-HU" sz="2000" kern="1200" dirty="0" smtClean="0"/>
            <a:t>?</a:t>
          </a:r>
          <a:endParaRPr lang="hu-HU" sz="2000" kern="1200" dirty="0"/>
        </a:p>
      </dsp:txBody>
      <dsp:txXfrm>
        <a:off x="4853538" y="1464935"/>
        <a:ext cx="3392086" cy="1060027"/>
      </dsp:txXfrm>
    </dsp:sp>
    <dsp:sp modelId="{597D36CB-5DAC-489C-9C4F-B649A2BFAEE4}">
      <dsp:nvSpPr>
        <dsp:cNvPr id="0" name=""/>
        <dsp:cNvSpPr/>
      </dsp:nvSpPr>
      <dsp:spPr>
        <a:xfrm>
          <a:off x="4305771" y="1611130"/>
          <a:ext cx="1287588" cy="729890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A45AD4-AFD2-48B3-8AEC-D83E9C62495A}">
      <dsp:nvSpPr>
        <dsp:cNvPr id="0" name=""/>
        <dsp:cNvSpPr/>
      </dsp:nvSpPr>
      <dsp:spPr>
        <a:xfrm>
          <a:off x="1019442" y="2799391"/>
          <a:ext cx="3392086" cy="106002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7992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kern="1200" dirty="0" smtClean="0"/>
            <a:t>Milyen arányban lehet verseny- vagy  közszférában elhelyezkedni?</a:t>
          </a:r>
          <a:endParaRPr lang="hu-HU" sz="2000" kern="1200" dirty="0"/>
        </a:p>
      </dsp:txBody>
      <dsp:txXfrm>
        <a:off x="1019442" y="2799391"/>
        <a:ext cx="3392086" cy="1060027"/>
      </dsp:txXfrm>
    </dsp:sp>
    <dsp:sp modelId="{0A219787-7DE2-4ED2-8228-707D90E470CA}">
      <dsp:nvSpPr>
        <dsp:cNvPr id="0" name=""/>
        <dsp:cNvSpPr/>
      </dsp:nvSpPr>
      <dsp:spPr>
        <a:xfrm>
          <a:off x="352852" y="2786774"/>
          <a:ext cx="1232434" cy="1113028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7E9F2F-D70A-4944-B680-5CCEECD88DEB}">
      <dsp:nvSpPr>
        <dsp:cNvPr id="0" name=""/>
        <dsp:cNvSpPr/>
      </dsp:nvSpPr>
      <dsp:spPr>
        <a:xfrm>
          <a:off x="5009287" y="2745918"/>
          <a:ext cx="3392086" cy="106002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7992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kern="1200" dirty="0" smtClean="0"/>
            <a:t>Milyen arányban tanulnak tovább képzési területek szerint pl. az alapképzésen végzettek?</a:t>
          </a:r>
          <a:endParaRPr lang="hu-HU" sz="2000" kern="1200" dirty="0"/>
        </a:p>
      </dsp:txBody>
      <dsp:txXfrm>
        <a:off x="5009287" y="2745918"/>
        <a:ext cx="3392086" cy="1060027"/>
      </dsp:txXfrm>
    </dsp:sp>
    <dsp:sp modelId="{348720C5-6AF0-442E-B861-E3D37D19F403}">
      <dsp:nvSpPr>
        <dsp:cNvPr id="0" name=""/>
        <dsp:cNvSpPr/>
      </dsp:nvSpPr>
      <dsp:spPr>
        <a:xfrm>
          <a:off x="4407991" y="2853948"/>
          <a:ext cx="1238377" cy="899137"/>
        </a:xfrm>
        <a:prstGeom prst="rect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8B02E6-7F95-41CE-8A21-EB324023CE0B}">
      <dsp:nvSpPr>
        <dsp:cNvPr id="0" name=""/>
        <dsp:cNvSpPr/>
      </dsp:nvSpPr>
      <dsp:spPr>
        <a:xfrm>
          <a:off x="3099190" y="4133847"/>
          <a:ext cx="3392086" cy="106002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7992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kern="1200" dirty="0" smtClean="0"/>
            <a:t>Milyen különbségek tárhatók fel az egyes felsőoktatási intézmények között?</a:t>
          </a:r>
          <a:endParaRPr lang="hu-HU" sz="2000" kern="1200" dirty="0"/>
        </a:p>
      </dsp:txBody>
      <dsp:txXfrm>
        <a:off x="3099190" y="4133847"/>
        <a:ext cx="3392086" cy="1060027"/>
      </dsp:txXfrm>
    </dsp:sp>
    <dsp:sp modelId="{E9343D0B-C20C-4510-833E-BB64003076E4}">
      <dsp:nvSpPr>
        <dsp:cNvPr id="0" name=""/>
        <dsp:cNvSpPr/>
      </dsp:nvSpPr>
      <dsp:spPr>
        <a:xfrm>
          <a:off x="2088967" y="4057832"/>
          <a:ext cx="1571737" cy="1113028"/>
        </a:xfrm>
        <a:prstGeom prst="rect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114CFF-12A3-4E14-B143-5048A9962126}">
      <dsp:nvSpPr>
        <dsp:cNvPr id="0" name=""/>
        <dsp:cNvSpPr/>
      </dsp:nvSpPr>
      <dsp:spPr>
        <a:xfrm>
          <a:off x="2555721" y="1761106"/>
          <a:ext cx="2067806" cy="2080257"/>
        </a:xfrm>
        <a:prstGeom prst="ellipse">
          <a:avLst/>
        </a:prstGeom>
        <a:solidFill>
          <a:schemeClr val="accent1">
            <a:shade val="80000"/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2000" kern="1200" dirty="0"/>
        </a:p>
      </dsp:txBody>
      <dsp:txXfrm>
        <a:off x="2858544" y="2065753"/>
        <a:ext cx="1462160" cy="1470963"/>
      </dsp:txXfrm>
    </dsp:sp>
    <dsp:sp modelId="{2129FEF4-6C6E-4ED0-81A8-A62C6EEC1C40}">
      <dsp:nvSpPr>
        <dsp:cNvPr id="0" name=""/>
        <dsp:cNvSpPr/>
      </dsp:nvSpPr>
      <dsp:spPr>
        <a:xfrm>
          <a:off x="2792950" y="410510"/>
          <a:ext cx="1518347" cy="1518347"/>
        </a:xfrm>
        <a:prstGeom prst="ellipse">
          <a:avLst/>
        </a:prstGeom>
        <a:solidFill>
          <a:schemeClr val="accent1">
            <a:shade val="80000"/>
            <a:alpha val="50000"/>
            <a:hueOff val="-11"/>
            <a:satOff val="2403"/>
            <a:lumOff val="1156"/>
            <a:alphaOff val="6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2000" kern="1200" dirty="0"/>
        </a:p>
      </dsp:txBody>
      <dsp:txXfrm>
        <a:off x="3015307" y="632867"/>
        <a:ext cx="1073633" cy="1073633"/>
      </dsp:txXfrm>
    </dsp:sp>
    <dsp:sp modelId="{F83A2485-52EA-450E-BBAA-4992F4048039}">
      <dsp:nvSpPr>
        <dsp:cNvPr id="0" name=""/>
        <dsp:cNvSpPr/>
      </dsp:nvSpPr>
      <dsp:spPr>
        <a:xfrm>
          <a:off x="4330912" y="1529557"/>
          <a:ext cx="1518347" cy="1518347"/>
        </a:xfrm>
        <a:prstGeom prst="ellipse">
          <a:avLst/>
        </a:prstGeom>
        <a:solidFill>
          <a:schemeClr val="accent1">
            <a:shade val="80000"/>
            <a:alpha val="50000"/>
            <a:hueOff val="-23"/>
            <a:satOff val="4806"/>
            <a:lumOff val="2312"/>
            <a:alphaOff val="12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2000" kern="1200" dirty="0"/>
        </a:p>
      </dsp:txBody>
      <dsp:txXfrm>
        <a:off x="4553269" y="1751914"/>
        <a:ext cx="1073633" cy="1073633"/>
      </dsp:txXfrm>
    </dsp:sp>
    <dsp:sp modelId="{029AE318-4124-4A13-9C13-27E7BA0DB321}">
      <dsp:nvSpPr>
        <dsp:cNvPr id="0" name=""/>
        <dsp:cNvSpPr/>
      </dsp:nvSpPr>
      <dsp:spPr>
        <a:xfrm>
          <a:off x="3835340" y="3240542"/>
          <a:ext cx="1584942" cy="1567541"/>
        </a:xfrm>
        <a:prstGeom prst="ellipse">
          <a:avLst/>
        </a:prstGeom>
        <a:solidFill>
          <a:schemeClr val="accent1">
            <a:shade val="80000"/>
            <a:alpha val="50000"/>
            <a:hueOff val="-34"/>
            <a:satOff val="7209"/>
            <a:lumOff val="3468"/>
            <a:alphaOff val="18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1800" kern="1200" dirty="0"/>
        </a:p>
      </dsp:txBody>
      <dsp:txXfrm>
        <a:off x="4067449" y="3470103"/>
        <a:ext cx="1120724" cy="1108419"/>
      </dsp:txXfrm>
    </dsp:sp>
    <dsp:sp modelId="{1D8ACB2F-25F4-4FC0-9745-ECEFC605A8B3}">
      <dsp:nvSpPr>
        <dsp:cNvPr id="0" name=""/>
        <dsp:cNvSpPr/>
      </dsp:nvSpPr>
      <dsp:spPr>
        <a:xfrm>
          <a:off x="1919093" y="3444908"/>
          <a:ext cx="1518347" cy="1518347"/>
        </a:xfrm>
        <a:prstGeom prst="ellipse">
          <a:avLst/>
        </a:prstGeom>
        <a:solidFill>
          <a:schemeClr val="accent1">
            <a:shade val="80000"/>
            <a:alpha val="50000"/>
            <a:hueOff val="-45"/>
            <a:satOff val="9612"/>
            <a:lumOff val="4624"/>
            <a:alphaOff val="24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2000" kern="1200" dirty="0"/>
        </a:p>
      </dsp:txBody>
      <dsp:txXfrm>
        <a:off x="2141450" y="3667265"/>
        <a:ext cx="1073633" cy="1073633"/>
      </dsp:txXfrm>
    </dsp:sp>
    <dsp:sp modelId="{5B6E06D9-4DBC-4314-83B3-82F604AB6EE0}">
      <dsp:nvSpPr>
        <dsp:cNvPr id="0" name=""/>
        <dsp:cNvSpPr/>
      </dsp:nvSpPr>
      <dsp:spPr>
        <a:xfrm>
          <a:off x="1071651" y="1535971"/>
          <a:ext cx="1636034" cy="1626301"/>
        </a:xfrm>
        <a:prstGeom prst="ellipse">
          <a:avLst/>
        </a:prstGeom>
        <a:solidFill>
          <a:schemeClr val="accent1">
            <a:shade val="80000"/>
            <a:alpha val="50000"/>
            <a:hueOff val="-57"/>
            <a:satOff val="12015"/>
            <a:lumOff val="5780"/>
            <a:alphaOff val="3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1800" kern="1200" dirty="0"/>
        </a:p>
      </dsp:txBody>
      <dsp:txXfrm>
        <a:off x="1311243" y="1774137"/>
        <a:ext cx="1156850" cy="11499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896759-83AC-4BEC-96D8-80FEEDE9C34C}" type="datetimeFigureOut">
              <a:rPr lang="hu-HU" smtClean="0"/>
              <a:t>2020. 01. 17.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153295-1A8F-49BB-9B4B-2DAF9A89CB2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019518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759316-7234-4357-A4F5-B7E27040058D}" type="datetimeFigureOut">
              <a:rPr lang="hu-HU" smtClean="0"/>
              <a:t>2020. 01. 17.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3811B7-7D28-41CA-B17F-D1CDE52EA6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32754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9EEB1-51C1-4021-A9D4-72C6002A934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909547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3442566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35573"/>
            <a:ext cx="3086100" cy="365125"/>
          </a:xfrm>
        </p:spPr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35573"/>
            <a:ext cx="2057400" cy="365125"/>
          </a:xfrm>
        </p:spPr>
        <p:txBody>
          <a:bodyPr/>
          <a:lstStyle/>
          <a:p>
            <a:fld id="{4819EEB1-51C1-4021-A9D4-72C6002A934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20303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9EEB1-51C1-4021-A9D4-72C6002A934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035560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9EEB1-51C1-4021-A9D4-72C6002A934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622457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6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C2E12-D754-498F-B79C-75794A810E2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604750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3442566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35572"/>
            <a:ext cx="3086100" cy="365125"/>
          </a:xfrm>
        </p:spPr>
        <p:txBody>
          <a:bodyPr/>
          <a:lstStyle/>
          <a:p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35572"/>
            <a:ext cx="2057400" cy="365125"/>
          </a:xfrm>
        </p:spPr>
        <p:txBody>
          <a:bodyPr/>
          <a:lstStyle/>
          <a:p>
            <a:fld id="{5EDC2E12-D754-498F-B79C-75794A810E2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352918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C2E12-D754-498F-B79C-75794A810E2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055745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C2E12-D754-498F-B79C-75794A810E2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342457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Cím, 1 nagy és 2 kisebb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quarter" idx="2"/>
          </p:nvPr>
        </p:nvSpPr>
        <p:spPr>
          <a:xfrm>
            <a:off x="4648200" y="1600203"/>
            <a:ext cx="4038600" cy="21859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Tartalom helye 4"/>
          <p:cNvSpPr>
            <a:spLocks noGrp="1"/>
          </p:cNvSpPr>
          <p:nvPr>
            <p:ph sz="quarter" idx="3"/>
          </p:nvPr>
        </p:nvSpPr>
        <p:spPr>
          <a:xfrm>
            <a:off x="4648200" y="3938589"/>
            <a:ext cx="4038600" cy="218757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3313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34425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3557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3557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C81838E-6E4A-42FD-9ECA-0BDB22527173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62344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34425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3557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3557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DC2E12-D754-498F-B79C-75794A810E2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29798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diagramLayout" Target="../diagrams/layout1.xml"/><Relationship Id="rId7" Type="http://schemas.openxmlformats.org/officeDocument/2006/relationships/image" Target="../media/image12.em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1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image" Target="../media/image20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19.pn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18.jpeg"/><Relationship Id="rId4" Type="http://schemas.openxmlformats.org/officeDocument/2006/relationships/diagramLayout" Target="../diagrams/layout2.xml"/><Relationship Id="rId9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www.felvi.hu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61909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5821" y="2930909"/>
            <a:ext cx="78867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hu-HU" b="1" dirty="0">
                <a:solidFill>
                  <a:srgbClr val="002060"/>
                </a:solidFill>
                <a:latin typeface="Calibri Light" panose="020F0302020204030204" pitchFamily="34" charset="0"/>
              </a:rPr>
              <a:t>Diplomás Pályakövetési rendszer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24" y="419719"/>
            <a:ext cx="5544855" cy="1381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8516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23" y="1276560"/>
            <a:ext cx="3355778" cy="1385034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320" y="2925507"/>
            <a:ext cx="3427171" cy="1416187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771" y="4550018"/>
            <a:ext cx="3277707" cy="1390542"/>
          </a:xfrm>
          <a:prstGeom prst="rect">
            <a:avLst/>
          </a:prstGeom>
        </p:spPr>
      </p:pic>
      <p:sp>
        <p:nvSpPr>
          <p:cNvPr id="8" name="Jobbra nyíl 7"/>
          <p:cNvSpPr/>
          <p:nvPr/>
        </p:nvSpPr>
        <p:spPr>
          <a:xfrm>
            <a:off x="4103307" y="2322231"/>
            <a:ext cx="526136" cy="339365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Jobbra nyíl 8"/>
          <p:cNvSpPr/>
          <p:nvPr/>
        </p:nvSpPr>
        <p:spPr>
          <a:xfrm>
            <a:off x="4103307" y="3602855"/>
            <a:ext cx="526136" cy="339365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Jobbra nyíl 9"/>
          <p:cNvSpPr/>
          <p:nvPr/>
        </p:nvSpPr>
        <p:spPr>
          <a:xfrm>
            <a:off x="4103307" y="5279877"/>
            <a:ext cx="526136" cy="339365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Cím 1"/>
          <p:cNvSpPr>
            <a:spLocks noGrp="1"/>
          </p:cNvSpPr>
          <p:nvPr>
            <p:ph type="title"/>
          </p:nvPr>
        </p:nvSpPr>
        <p:spPr>
          <a:xfrm>
            <a:off x="3419857" y="202509"/>
            <a:ext cx="4908723" cy="1325563"/>
          </a:xfrm>
        </p:spPr>
        <p:txBody>
          <a:bodyPr/>
          <a:lstStyle/>
          <a:p>
            <a:pPr algn="ctr"/>
            <a:r>
              <a:rPr lang="hu-HU" b="1" dirty="0">
                <a:solidFill>
                  <a:srgbClr val="002060"/>
                </a:solidFill>
                <a:latin typeface="Calibri Light" panose="020F0302020204030204" pitchFamily="34" charset="0"/>
              </a:rPr>
              <a:t>DPR interaktív felület </a:t>
            </a:r>
            <a:r>
              <a:rPr lang="hu-HU" b="1" dirty="0" smtClean="0">
                <a:solidFill>
                  <a:srgbClr val="002060"/>
                </a:solidFill>
                <a:latin typeface="Calibri Light" panose="020F0302020204030204" pitchFamily="34" charset="0"/>
              </a:rPr>
              <a:t> </a:t>
            </a:r>
            <a:r>
              <a:rPr lang="hu-HU" b="1" dirty="0">
                <a:solidFill>
                  <a:srgbClr val="002060"/>
                </a:solidFill>
                <a:latin typeface="Calibri Light" panose="020F0302020204030204" pitchFamily="34" charset="0"/>
              </a:rPr>
              <a:t>www.diplomantul.hu</a:t>
            </a:r>
            <a:endParaRPr lang="hu-HU" b="1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5062953" y="1526129"/>
            <a:ext cx="3237859" cy="1323439"/>
          </a:xfrm>
          <a:prstGeom prst="rect">
            <a:avLst/>
          </a:prstGeom>
          <a:noFill/>
          <a:ln w="38100">
            <a:solidFill>
              <a:srgbClr val="007A37"/>
            </a:solidFill>
          </a:ln>
        </p:spPr>
        <p:txBody>
          <a:bodyPr wrap="square" rtlCol="0">
            <a:spAutoFit/>
          </a:bodyPr>
          <a:lstStyle/>
          <a:p>
            <a:r>
              <a:rPr lang="hu-HU" sz="1600" dirty="0"/>
              <a:t>Az egyes felsőoktatási képzéseken végzett hallgatók tanulmányi és munkaerőpiaci </a:t>
            </a:r>
            <a:r>
              <a:rPr lang="hu-HU" sz="1600" dirty="0" err="1"/>
              <a:t>utánkövetése</a:t>
            </a:r>
            <a:r>
              <a:rPr lang="hu-HU" sz="1600" dirty="0"/>
              <a:t> (elhelyezkedési idő, munkaerőpiaci státusz és jövedelem).</a:t>
            </a:r>
          </a:p>
        </p:txBody>
      </p:sp>
      <p:sp>
        <p:nvSpPr>
          <p:cNvPr id="14" name="Szövegdoboz 13"/>
          <p:cNvSpPr txBox="1"/>
          <p:nvPr/>
        </p:nvSpPr>
        <p:spPr>
          <a:xfrm>
            <a:off x="5062952" y="3089357"/>
            <a:ext cx="3237859" cy="1077218"/>
          </a:xfrm>
          <a:prstGeom prst="rect">
            <a:avLst/>
          </a:prstGeom>
          <a:noFill/>
          <a:ln w="38100">
            <a:solidFill>
              <a:srgbClr val="007A37"/>
            </a:solidFill>
          </a:ln>
        </p:spPr>
        <p:txBody>
          <a:bodyPr wrap="square" rtlCol="0">
            <a:spAutoFit/>
          </a:bodyPr>
          <a:lstStyle/>
          <a:p>
            <a:r>
              <a:rPr lang="hu-HU" sz="1600" dirty="0"/>
              <a:t>Pályaorientáció, képzésválasztás: felsőoktatási intézményenként, szakonként, kereshető munkaerő piaci adatok.</a:t>
            </a:r>
          </a:p>
        </p:txBody>
      </p:sp>
      <p:sp>
        <p:nvSpPr>
          <p:cNvPr id="15" name="Szövegdoboz 14"/>
          <p:cNvSpPr txBox="1"/>
          <p:nvPr/>
        </p:nvSpPr>
        <p:spPr>
          <a:xfrm>
            <a:off x="5062950" y="4442715"/>
            <a:ext cx="3172116" cy="1569660"/>
          </a:xfrm>
          <a:prstGeom prst="rect">
            <a:avLst/>
          </a:prstGeom>
          <a:noFill/>
          <a:ln w="38100">
            <a:solidFill>
              <a:srgbClr val="007A37"/>
            </a:solidFill>
          </a:ln>
        </p:spPr>
        <p:txBody>
          <a:bodyPr wrap="square" rtlCol="0">
            <a:spAutoFit/>
          </a:bodyPr>
          <a:lstStyle/>
          <a:p>
            <a:r>
              <a:rPr lang="hu-HU" sz="1600" dirty="0"/>
              <a:t>Mi történt az informatikus hallgatókkal a képzés megkezdését követően? Számított-e a tanulmányok melletti munka vagy az oklevél megszerzése a karrierpályán?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025" y="419720"/>
            <a:ext cx="2981325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8843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90" y="116632"/>
            <a:ext cx="8372482" cy="678896"/>
          </a:xfrm>
        </p:spPr>
        <p:txBody>
          <a:bodyPr>
            <a:noAutofit/>
          </a:bodyPr>
          <a:lstStyle/>
          <a:p>
            <a:pPr algn="ctr"/>
            <a:r>
              <a:rPr lang="hu-HU" sz="2900" b="1" dirty="0">
                <a:solidFill>
                  <a:srgbClr val="002060"/>
                </a:solidFill>
                <a:latin typeface="Calibri Light" panose="020F0302020204030204" pitchFamily="34" charset="0"/>
                <a:ea typeface="+mn-ea"/>
                <a:cs typeface="+mn-cs"/>
              </a:rPr>
              <a:t>Milyen kérdésekre tudunk választ adni? – Példák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991121770"/>
              </p:ext>
            </p:extLst>
          </p:nvPr>
        </p:nvGraphicFramePr>
        <p:xfrm>
          <a:off x="109728" y="636608"/>
          <a:ext cx="9034272" cy="53243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Kép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4634231" y="985060"/>
            <a:ext cx="1241947" cy="886968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0858" y="2061560"/>
            <a:ext cx="1118291" cy="1118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3643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056" y="1035289"/>
            <a:ext cx="7650866" cy="4909053"/>
          </a:xfrm>
          <a:prstGeom prst="rect">
            <a:avLst/>
          </a:prstGeom>
        </p:spPr>
      </p:pic>
      <p:sp>
        <p:nvSpPr>
          <p:cNvPr id="9" name="Cím 1"/>
          <p:cNvSpPr>
            <a:spLocks noGrp="1"/>
          </p:cNvSpPr>
          <p:nvPr>
            <p:ph type="title"/>
          </p:nvPr>
        </p:nvSpPr>
        <p:spPr>
          <a:xfrm>
            <a:off x="215008" y="131959"/>
            <a:ext cx="8928992" cy="1080120"/>
          </a:xfrm>
        </p:spPr>
        <p:txBody>
          <a:bodyPr>
            <a:normAutofit/>
          </a:bodyPr>
          <a:lstStyle/>
          <a:p>
            <a:pPr algn="ctr"/>
            <a:r>
              <a:rPr lang="hu-HU" sz="2900" b="1" dirty="0">
                <a:solidFill>
                  <a:srgbClr val="002060"/>
                </a:solidFill>
                <a:latin typeface="Calibri Light" panose="020F0302020204030204" pitchFamily="34" charset="0"/>
                <a:ea typeface="+mn-ea"/>
                <a:cs typeface="+mn-cs"/>
              </a:rPr>
              <a:t>www.diplomantul.hu </a:t>
            </a:r>
            <a:br>
              <a:rPr lang="hu-HU" sz="2900" b="1" dirty="0">
                <a:solidFill>
                  <a:srgbClr val="002060"/>
                </a:solidFill>
                <a:latin typeface="Calibri Light" panose="020F0302020204030204" pitchFamily="34" charset="0"/>
                <a:ea typeface="+mn-ea"/>
                <a:cs typeface="+mn-cs"/>
              </a:rPr>
            </a:br>
            <a:r>
              <a:rPr lang="hu-HU" sz="2900" b="1" dirty="0">
                <a:solidFill>
                  <a:srgbClr val="002060"/>
                </a:solidFill>
                <a:latin typeface="Calibri Light" panose="020F0302020204030204" pitchFamily="34" charset="0"/>
                <a:ea typeface="+mn-ea"/>
                <a:cs typeface="+mn-cs"/>
              </a:rPr>
              <a:t>pályaorientációt támogató modul</a:t>
            </a:r>
            <a:endParaRPr lang="en-GB" sz="2900" b="1" dirty="0">
              <a:solidFill>
                <a:srgbClr val="002060"/>
              </a:solidFill>
              <a:latin typeface="Calibri Light" panose="020F03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39764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Kép 14"/>
          <p:cNvPicPr>
            <a:picLocks noChangeAspect="1"/>
          </p:cNvPicPr>
          <p:nvPr/>
        </p:nvPicPr>
        <p:blipFill rotWithShape="1">
          <a:blip r:embed="rId2"/>
          <a:srcRect b="31255"/>
          <a:stretch/>
        </p:blipFill>
        <p:spPr>
          <a:xfrm>
            <a:off x="2627672" y="3377980"/>
            <a:ext cx="722964" cy="723044"/>
          </a:xfrm>
          <a:prstGeom prst="rect">
            <a:avLst/>
          </a:prstGeom>
        </p:spPr>
      </p:pic>
      <p:sp>
        <p:nvSpPr>
          <p:cNvPr id="4" name="Cím 3"/>
          <p:cNvSpPr txBox="1">
            <a:spLocks/>
          </p:cNvSpPr>
          <p:nvPr/>
        </p:nvSpPr>
        <p:spPr>
          <a:xfrm>
            <a:off x="621729" y="244895"/>
            <a:ext cx="7292363" cy="5703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2900" b="1" dirty="0">
                <a:solidFill>
                  <a:srgbClr val="002060"/>
                </a:solidFill>
                <a:latin typeface="Calibri Light" panose="020F0302020204030204" pitchFamily="34" charset="0"/>
                <a:ea typeface="+mn-ea"/>
                <a:cs typeface="+mn-cs"/>
              </a:rPr>
              <a:t>Adatközlő partnerek, adatvédelem</a:t>
            </a:r>
          </a:p>
        </p:txBody>
      </p:sp>
      <p:graphicFrame>
        <p:nvGraphicFramePr>
          <p:cNvPr id="5" name="Diagram 4"/>
          <p:cNvGraphicFramePr/>
          <p:nvPr>
            <p:extLst/>
          </p:nvPr>
        </p:nvGraphicFramePr>
        <p:xfrm>
          <a:off x="-987552" y="694946"/>
          <a:ext cx="7052687" cy="52794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Kép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7273" y="1266669"/>
            <a:ext cx="946794" cy="1113431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668" y="4755978"/>
            <a:ext cx="1381142" cy="444427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0" b="1"/>
          <a:stretch/>
        </p:blipFill>
        <p:spPr>
          <a:xfrm>
            <a:off x="3015049" y="4321479"/>
            <a:ext cx="1241822" cy="766978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098" y="2642271"/>
            <a:ext cx="1244604" cy="752552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960" y="2443179"/>
            <a:ext cx="951644" cy="951644"/>
          </a:xfrm>
          <a:prstGeom prst="rect">
            <a:avLst/>
          </a:prstGeom>
        </p:spPr>
      </p:pic>
      <p:sp>
        <p:nvSpPr>
          <p:cNvPr id="2" name="Téglalap 1"/>
          <p:cNvSpPr/>
          <p:nvPr/>
        </p:nvSpPr>
        <p:spPr>
          <a:xfrm>
            <a:off x="3763419" y="3404294"/>
            <a:ext cx="6967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hu-HU" dirty="0"/>
              <a:t>NEAK</a:t>
            </a:r>
          </a:p>
        </p:txBody>
      </p:sp>
      <p:pic>
        <p:nvPicPr>
          <p:cNvPr id="12" name="Kép 1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987815" y="2907235"/>
            <a:ext cx="764159" cy="870977"/>
          </a:xfrm>
          <a:prstGeom prst="rect">
            <a:avLst/>
          </a:prstGeom>
        </p:spPr>
      </p:pic>
      <p:sp>
        <p:nvSpPr>
          <p:cNvPr id="13" name="Téglalap 12"/>
          <p:cNvSpPr/>
          <p:nvPr/>
        </p:nvSpPr>
        <p:spPr>
          <a:xfrm>
            <a:off x="5110216" y="3523510"/>
            <a:ext cx="381060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2" lvl="1"/>
            <a:r>
              <a:rPr lang="hu-HU" sz="2400" dirty="0"/>
              <a:t>Az egyes személyek nem beazonosíthatók (jogszabályi kötelezettség), viszont összeköthetők a különböző adattáblákban tárolt adataik.</a:t>
            </a:r>
          </a:p>
        </p:txBody>
      </p:sp>
      <p:sp>
        <p:nvSpPr>
          <p:cNvPr id="14" name="Téglalap 13"/>
          <p:cNvSpPr/>
          <p:nvPr/>
        </p:nvSpPr>
        <p:spPr>
          <a:xfrm>
            <a:off x="4693483" y="1167375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182562" lvl="1"/>
            <a:r>
              <a:rPr lang="hu-HU" sz="2400" dirty="0"/>
              <a:t>Az adatok összekötése anonim módon jogszabályban kijelölt szerv által történik.</a:t>
            </a:r>
          </a:p>
        </p:txBody>
      </p:sp>
    </p:spTree>
    <p:extLst>
      <p:ext uri="{BB962C8B-B14F-4D97-AF65-F5344CB8AC3E}">
        <p14:creationId xmlns:p14="http://schemas.microsoft.com/office/powerpoint/2010/main" val="36953863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Cím 1"/>
          <p:cNvSpPr>
            <a:spLocks noGrp="1"/>
          </p:cNvSpPr>
          <p:nvPr>
            <p:ph type="ctrTitle"/>
          </p:nvPr>
        </p:nvSpPr>
        <p:spPr>
          <a:xfrm>
            <a:off x="522993" y="306951"/>
            <a:ext cx="7778928" cy="1841891"/>
          </a:xfrm>
        </p:spPr>
        <p:txBody>
          <a:bodyPr>
            <a:normAutofit/>
          </a:bodyPr>
          <a:lstStyle/>
          <a:p>
            <a:pPr lvl="1" algn="ctr">
              <a:defRPr/>
            </a:pPr>
            <a:r>
              <a:rPr lang="hu-HU" sz="5400" b="1" kern="1200" dirty="0">
                <a:solidFill>
                  <a:srgbClr val="002060"/>
                </a:solidFill>
                <a:latin typeface="Calibri Light" panose="020F0302020204030204" pitchFamily="34" charset="0"/>
                <a:ea typeface="+mn-ea"/>
                <a:cs typeface="+mn-cs"/>
              </a:rPr>
              <a:t>Sikeres felvételit és tanulmányokat kívánunk!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6804162" y="4291521"/>
            <a:ext cx="2164466" cy="711319"/>
          </a:xfrm>
        </p:spPr>
        <p:txBody>
          <a:bodyPr rtlCol="0">
            <a:normAutofit fontScale="25000" lnSpcReduction="20000"/>
          </a:bodyPr>
          <a:lstStyle/>
          <a:p>
            <a:pPr>
              <a:lnSpc>
                <a:spcPct val="100000"/>
              </a:lnSpc>
              <a:spcBef>
                <a:spcPts val="0"/>
              </a:spcBef>
              <a:defRPr/>
            </a:pPr>
            <a:endParaRPr lang="hu-HU" sz="15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endParaRPr lang="hu-HU" sz="15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hu-HU" sz="7400" b="1" dirty="0">
                <a:solidFill>
                  <a:srgbClr val="333333"/>
                </a:solidFill>
              </a:rPr>
              <a:t>Oktatási Hivatal</a:t>
            </a:r>
          </a:p>
          <a:p>
            <a:pPr>
              <a:defRPr/>
            </a:pPr>
            <a:r>
              <a:rPr lang="hu-HU" sz="7400" b="1" dirty="0">
                <a:solidFill>
                  <a:srgbClr val="FF6600"/>
                </a:solidFill>
                <a:hlinkClick r:id="rId2"/>
              </a:rPr>
              <a:t>www.felvi.hu</a:t>
            </a:r>
            <a:endParaRPr lang="hu-HU" sz="7400" b="1" dirty="0">
              <a:solidFill>
                <a:srgbClr val="FF6600"/>
              </a:solidFill>
            </a:endParaRPr>
          </a:p>
          <a:p>
            <a:pPr>
              <a:defRPr/>
            </a:pPr>
            <a:r>
              <a:rPr lang="hu-HU" sz="7400" b="1" dirty="0">
                <a:solidFill>
                  <a:srgbClr val="FF6600"/>
                </a:solidFill>
              </a:rPr>
              <a:t>info@felvi.hu</a:t>
            </a:r>
          </a:p>
        </p:txBody>
      </p:sp>
      <p:pic>
        <p:nvPicPr>
          <p:cNvPr id="4" name="Picture 6" descr="Évaluer l'absentéisme pour entreprendre une politique de préven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73" y="2715904"/>
            <a:ext cx="6464069" cy="3151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9549" y="2257728"/>
            <a:ext cx="1813693" cy="1622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135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-téma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mutató1" id="{7EB1195B-A42F-4CE7-A081-F66A44AB2EB8}" vid="{8B0CA462-D3B7-48CA-AC62-6B2B6AD2B65D}"/>
    </a:ext>
  </a:extLst>
</a:theme>
</file>

<file path=ppt/theme/theme2.xml><?xml version="1.0" encoding="utf-8"?>
<a:theme xmlns:a="http://schemas.openxmlformats.org/drawingml/2006/main" name="Office-téma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mutató1" id="{7EB1195B-A42F-4CE7-A081-F66A44AB2EB8}" vid="{8B0CA462-D3B7-48CA-AC62-6B2B6AD2B65D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5231</TotalTime>
  <Words>177</Words>
  <Application>Microsoft Office PowerPoint</Application>
  <PresentationFormat>Diavetítés a képernyőre (4:3 oldalarány)</PresentationFormat>
  <Paragraphs>24</Paragraphs>
  <Slides>7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2</vt:i4>
      </vt:variant>
      <vt:variant>
        <vt:lpstr>Diacímek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2_Office-téma</vt:lpstr>
      <vt:lpstr>Office-téma</vt:lpstr>
      <vt:lpstr>PowerPoint-bemutató</vt:lpstr>
      <vt:lpstr>Diplomás Pályakövetési rendszer</vt:lpstr>
      <vt:lpstr>DPR interaktív felület  www.diplomantul.hu</vt:lpstr>
      <vt:lpstr>Milyen kérdésekre tudunk választ adni? – Példák</vt:lpstr>
      <vt:lpstr>www.diplomantul.hu  pályaorientációt támogató modul</vt:lpstr>
      <vt:lpstr>PowerPoint-bemutató</vt:lpstr>
      <vt:lpstr>Sikeres felvételit és tanulmányokat kívánunk!</vt:lpstr>
    </vt:vector>
  </TitlesOfParts>
  <Company>Oktatási Hivatal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Pethő Judit</dc:creator>
  <cp:lastModifiedBy>tanar</cp:lastModifiedBy>
  <cp:revision>423</cp:revision>
  <cp:lastPrinted>2019-01-09T15:07:03Z</cp:lastPrinted>
  <dcterms:created xsi:type="dcterms:W3CDTF">2018-09-26T08:08:32Z</dcterms:created>
  <dcterms:modified xsi:type="dcterms:W3CDTF">2020-01-17T16:00:34Z</dcterms:modified>
  <cp:contentStatus/>
</cp:coreProperties>
</file>